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15" r:id="rId2"/>
    <p:sldId id="416" r:id="rId3"/>
    <p:sldId id="417" r:id="rId4"/>
    <p:sldId id="418" r:id="rId5"/>
    <p:sldId id="411" r:id="rId6"/>
    <p:sldId id="413" r:id="rId7"/>
    <p:sldId id="412" r:id="rId8"/>
    <p:sldId id="414" r:id="rId9"/>
    <p:sldId id="401" r:id="rId10"/>
    <p:sldId id="372" r:id="rId11"/>
    <p:sldId id="297" r:id="rId12"/>
    <p:sldId id="335" r:id="rId1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66"/>
    <a:srgbClr val="FF3399"/>
    <a:srgbClr val="CCECFF"/>
    <a:srgbClr val="FF0000"/>
    <a:srgbClr val="003300"/>
    <a:srgbClr val="66FFFF"/>
    <a:srgbClr val="FF6600"/>
    <a:srgbClr val="339933"/>
    <a:srgbClr val="D9D9D9"/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49353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用紙サイズ素材（サイズ表記）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6FFBA4FF-36D9-3049-F196-0855F0EA0E87}"/>
              </a:ext>
            </a:extLst>
          </p:cNvPr>
          <p:cNvSpPr txBox="1"/>
          <p:nvPr/>
        </p:nvSpPr>
        <p:spPr>
          <a:xfrm>
            <a:off x="317485" y="588614"/>
            <a:ext cx="688009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※mm</a:t>
            </a:r>
            <a:r>
              <a:rPr lang="ja-JP" altLang="en-US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単位</a:t>
            </a:r>
            <a:endParaRPr kumimoji="1" lang="ja-JP" altLang="en-US" sz="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54E81A2B-E1A4-BA9D-E0E4-50D1584AE9EA}"/>
              </a:ext>
            </a:extLst>
          </p:cNvPr>
          <p:cNvGrpSpPr/>
          <p:nvPr/>
        </p:nvGrpSpPr>
        <p:grpSpPr>
          <a:xfrm>
            <a:off x="233319" y="870620"/>
            <a:ext cx="848309" cy="1127730"/>
            <a:chOff x="233319" y="870620"/>
            <a:chExt cx="848309" cy="112773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E09C2939-D7BB-E758-9E9C-D4F9D88451CA}"/>
                </a:ext>
              </a:extLst>
            </p:cNvPr>
            <p:cNvSpPr/>
            <p:nvPr/>
          </p:nvSpPr>
          <p:spPr bwMode="auto">
            <a:xfrm>
              <a:off x="258740" y="87062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1C26D208-FA32-C8E8-D257-E6539F4A3407}"/>
                </a:ext>
              </a:extLst>
            </p:cNvPr>
            <p:cNvSpPr txBox="1"/>
            <p:nvPr/>
          </p:nvSpPr>
          <p:spPr>
            <a:xfrm>
              <a:off x="233319" y="1534565"/>
              <a:ext cx="84830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1189×841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" name="テキスト ボックス 6">
              <a:extLst>
                <a:ext uri="{FF2B5EF4-FFF2-40B4-BE49-F238E27FC236}">
                  <a16:creationId xmlns:a16="http://schemas.microsoft.com/office/drawing/2014/main" id="{84C31A07-2492-11E3-4AF4-45FF2FBAB8B6}"/>
                </a:ext>
              </a:extLst>
            </p:cNvPr>
            <p:cNvSpPr txBox="1"/>
            <p:nvPr/>
          </p:nvSpPr>
          <p:spPr>
            <a:xfrm>
              <a:off x="384002" y="110667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A0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3FB1B0D5-6221-8068-1671-59762E190813}"/>
              </a:ext>
            </a:extLst>
          </p:cNvPr>
          <p:cNvGrpSpPr/>
          <p:nvPr/>
        </p:nvGrpSpPr>
        <p:grpSpPr>
          <a:xfrm>
            <a:off x="1119945" y="870620"/>
            <a:ext cx="797466" cy="1127730"/>
            <a:chOff x="1119945" y="870620"/>
            <a:chExt cx="797466" cy="1127730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2961086F-9404-4673-B871-0E89A311117A}"/>
                </a:ext>
              </a:extLst>
            </p:cNvPr>
            <p:cNvSpPr/>
            <p:nvPr/>
          </p:nvSpPr>
          <p:spPr bwMode="auto">
            <a:xfrm>
              <a:off x="1119945" y="87062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AAEE2D7B-67EB-12D9-B745-43A3D01DED0F}"/>
                </a:ext>
              </a:extLst>
            </p:cNvPr>
            <p:cNvSpPr txBox="1"/>
            <p:nvPr/>
          </p:nvSpPr>
          <p:spPr>
            <a:xfrm>
              <a:off x="1150628" y="1534565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841×594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" name="テキスト ボックス 10">
              <a:extLst>
                <a:ext uri="{FF2B5EF4-FFF2-40B4-BE49-F238E27FC236}">
                  <a16:creationId xmlns:a16="http://schemas.microsoft.com/office/drawing/2014/main" id="{ECD6AA92-5E80-A404-261F-AFF577154834}"/>
                </a:ext>
              </a:extLst>
            </p:cNvPr>
            <p:cNvSpPr txBox="1"/>
            <p:nvPr/>
          </p:nvSpPr>
          <p:spPr>
            <a:xfrm>
              <a:off x="1245207" y="110667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A1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4D5CB4FD-9056-E8BB-3DA8-356239FDE73A}"/>
              </a:ext>
            </a:extLst>
          </p:cNvPr>
          <p:cNvGrpSpPr/>
          <p:nvPr/>
        </p:nvGrpSpPr>
        <p:grpSpPr>
          <a:xfrm>
            <a:off x="1981150" y="870620"/>
            <a:ext cx="797466" cy="1127730"/>
            <a:chOff x="1981150" y="870620"/>
            <a:chExt cx="797466" cy="1127730"/>
          </a:xfrm>
        </p:grpSpPr>
        <p:sp>
          <p:nvSpPr>
            <p:cNvPr id="13" name="正方形/長方形 12">
              <a:extLst>
                <a:ext uri="{FF2B5EF4-FFF2-40B4-BE49-F238E27FC236}">
                  <a16:creationId xmlns:a16="http://schemas.microsoft.com/office/drawing/2014/main" id="{241305E0-CFC0-4530-33CC-A9D60CBC446F}"/>
                </a:ext>
              </a:extLst>
            </p:cNvPr>
            <p:cNvSpPr/>
            <p:nvPr/>
          </p:nvSpPr>
          <p:spPr bwMode="auto">
            <a:xfrm>
              <a:off x="1981150" y="87062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EC3DF6A5-394B-0729-8377-E1D7B0FE3B18}"/>
                </a:ext>
              </a:extLst>
            </p:cNvPr>
            <p:cNvSpPr txBox="1"/>
            <p:nvPr/>
          </p:nvSpPr>
          <p:spPr>
            <a:xfrm>
              <a:off x="2011834" y="1534565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594×420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" name="テキスト ボックス 14">
              <a:extLst>
                <a:ext uri="{FF2B5EF4-FFF2-40B4-BE49-F238E27FC236}">
                  <a16:creationId xmlns:a16="http://schemas.microsoft.com/office/drawing/2014/main" id="{E14BB38F-D8CD-8BAE-8CF2-A30E7882FD86}"/>
                </a:ext>
              </a:extLst>
            </p:cNvPr>
            <p:cNvSpPr txBox="1"/>
            <p:nvPr/>
          </p:nvSpPr>
          <p:spPr>
            <a:xfrm>
              <a:off x="2106412" y="110667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A2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375EED9C-B8FB-256E-9915-34CCE8DE29B9}"/>
              </a:ext>
            </a:extLst>
          </p:cNvPr>
          <p:cNvGrpSpPr/>
          <p:nvPr/>
        </p:nvGrpSpPr>
        <p:grpSpPr>
          <a:xfrm>
            <a:off x="2842355" y="870620"/>
            <a:ext cx="797466" cy="1127730"/>
            <a:chOff x="2842355" y="870620"/>
            <a:chExt cx="797466" cy="1127730"/>
          </a:xfrm>
        </p:grpSpPr>
        <p:sp>
          <p:nvSpPr>
            <p:cNvPr id="17" name="正方形/長方形 16">
              <a:extLst>
                <a:ext uri="{FF2B5EF4-FFF2-40B4-BE49-F238E27FC236}">
                  <a16:creationId xmlns:a16="http://schemas.microsoft.com/office/drawing/2014/main" id="{DE7F268A-D967-F802-82DD-067B87EAF34F}"/>
                </a:ext>
              </a:extLst>
            </p:cNvPr>
            <p:cNvSpPr/>
            <p:nvPr/>
          </p:nvSpPr>
          <p:spPr bwMode="auto">
            <a:xfrm>
              <a:off x="2842355" y="87062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7E36E3EA-378A-E67B-0CBC-D4150F8F3F64}"/>
                </a:ext>
              </a:extLst>
            </p:cNvPr>
            <p:cNvSpPr txBox="1"/>
            <p:nvPr/>
          </p:nvSpPr>
          <p:spPr>
            <a:xfrm>
              <a:off x="2873038" y="1534565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420×297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9" name="テキスト ボックス 18">
              <a:extLst>
                <a:ext uri="{FF2B5EF4-FFF2-40B4-BE49-F238E27FC236}">
                  <a16:creationId xmlns:a16="http://schemas.microsoft.com/office/drawing/2014/main" id="{E42FA37D-5C81-FF45-6F64-4FF1B3E58291}"/>
                </a:ext>
              </a:extLst>
            </p:cNvPr>
            <p:cNvSpPr txBox="1"/>
            <p:nvPr/>
          </p:nvSpPr>
          <p:spPr>
            <a:xfrm>
              <a:off x="2967617" y="110667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A3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AC3E92A5-AB64-9621-A0B7-C14F6355CC7A}"/>
              </a:ext>
            </a:extLst>
          </p:cNvPr>
          <p:cNvGrpSpPr/>
          <p:nvPr/>
        </p:nvGrpSpPr>
        <p:grpSpPr>
          <a:xfrm>
            <a:off x="3710677" y="870620"/>
            <a:ext cx="797466" cy="1127730"/>
            <a:chOff x="3710677" y="870620"/>
            <a:chExt cx="797466" cy="1127730"/>
          </a:xfrm>
        </p:grpSpPr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5AA87C96-8C61-9CDB-7EC6-F48D07D841E2}"/>
                </a:ext>
              </a:extLst>
            </p:cNvPr>
            <p:cNvSpPr/>
            <p:nvPr/>
          </p:nvSpPr>
          <p:spPr bwMode="auto">
            <a:xfrm>
              <a:off x="3710677" y="87062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DFAEB355-2D5E-783B-8ECF-40C5FF24C94D}"/>
                </a:ext>
              </a:extLst>
            </p:cNvPr>
            <p:cNvSpPr txBox="1"/>
            <p:nvPr/>
          </p:nvSpPr>
          <p:spPr>
            <a:xfrm>
              <a:off x="3741361" y="1534565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297×210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F11B7BF9-7E7C-0B88-BE85-6C09C3457DE3}"/>
                </a:ext>
              </a:extLst>
            </p:cNvPr>
            <p:cNvSpPr txBox="1"/>
            <p:nvPr/>
          </p:nvSpPr>
          <p:spPr>
            <a:xfrm>
              <a:off x="3835939" y="110667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A4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FCC5D15D-4FA0-FB2C-1AC5-B482A939A8E3}"/>
              </a:ext>
            </a:extLst>
          </p:cNvPr>
          <p:cNvGrpSpPr/>
          <p:nvPr/>
        </p:nvGrpSpPr>
        <p:grpSpPr>
          <a:xfrm>
            <a:off x="4571882" y="870620"/>
            <a:ext cx="797466" cy="1127730"/>
            <a:chOff x="4571882" y="870620"/>
            <a:chExt cx="797466" cy="1127730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702F18BE-BA1E-1AD8-9C29-E949EA197754}"/>
                </a:ext>
              </a:extLst>
            </p:cNvPr>
            <p:cNvSpPr/>
            <p:nvPr/>
          </p:nvSpPr>
          <p:spPr bwMode="auto">
            <a:xfrm>
              <a:off x="4571882" y="87062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F85B5234-5155-273F-C11F-5C52838B489E}"/>
                </a:ext>
              </a:extLst>
            </p:cNvPr>
            <p:cNvSpPr txBox="1"/>
            <p:nvPr/>
          </p:nvSpPr>
          <p:spPr>
            <a:xfrm>
              <a:off x="4602566" y="1534565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210×148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B3AF51DE-B5D0-1856-179C-A9089252489A}"/>
                </a:ext>
              </a:extLst>
            </p:cNvPr>
            <p:cNvSpPr txBox="1"/>
            <p:nvPr/>
          </p:nvSpPr>
          <p:spPr>
            <a:xfrm>
              <a:off x="4697144" y="110667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A5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8" name="グループ化 27">
            <a:extLst>
              <a:ext uri="{FF2B5EF4-FFF2-40B4-BE49-F238E27FC236}">
                <a16:creationId xmlns:a16="http://schemas.microsoft.com/office/drawing/2014/main" id="{DFFFC172-805A-549E-93A5-28078646562D}"/>
              </a:ext>
            </a:extLst>
          </p:cNvPr>
          <p:cNvGrpSpPr/>
          <p:nvPr/>
        </p:nvGrpSpPr>
        <p:grpSpPr>
          <a:xfrm>
            <a:off x="5433087" y="870620"/>
            <a:ext cx="797466" cy="1127730"/>
            <a:chOff x="5433087" y="870620"/>
            <a:chExt cx="797466" cy="1127730"/>
          </a:xfrm>
        </p:grpSpPr>
        <p:sp>
          <p:nvSpPr>
            <p:cNvPr id="29" name="正方形/長方形 28">
              <a:extLst>
                <a:ext uri="{FF2B5EF4-FFF2-40B4-BE49-F238E27FC236}">
                  <a16:creationId xmlns:a16="http://schemas.microsoft.com/office/drawing/2014/main" id="{0C0115F8-AFBC-4A54-F6BA-88F098E9D5EE}"/>
                </a:ext>
              </a:extLst>
            </p:cNvPr>
            <p:cNvSpPr/>
            <p:nvPr/>
          </p:nvSpPr>
          <p:spPr bwMode="auto">
            <a:xfrm>
              <a:off x="5433087" y="87062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4F5352F5-5FA6-CAD6-A763-61A78F32666C}"/>
                </a:ext>
              </a:extLst>
            </p:cNvPr>
            <p:cNvSpPr txBox="1"/>
            <p:nvPr/>
          </p:nvSpPr>
          <p:spPr>
            <a:xfrm>
              <a:off x="5463770" y="1534565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148×105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1" name="テキスト ボックス 30">
              <a:extLst>
                <a:ext uri="{FF2B5EF4-FFF2-40B4-BE49-F238E27FC236}">
                  <a16:creationId xmlns:a16="http://schemas.microsoft.com/office/drawing/2014/main" id="{5B4E3CAD-61D7-0006-16C8-876375C254C5}"/>
                </a:ext>
              </a:extLst>
            </p:cNvPr>
            <p:cNvSpPr txBox="1"/>
            <p:nvPr/>
          </p:nvSpPr>
          <p:spPr>
            <a:xfrm>
              <a:off x="5558349" y="110667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A6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2A6F10A1-2F48-D213-7822-8541BDB28AF1}"/>
              </a:ext>
            </a:extLst>
          </p:cNvPr>
          <p:cNvGrpSpPr/>
          <p:nvPr/>
        </p:nvGrpSpPr>
        <p:grpSpPr>
          <a:xfrm>
            <a:off x="6294292" y="870620"/>
            <a:ext cx="797466" cy="1127730"/>
            <a:chOff x="6294292" y="870620"/>
            <a:chExt cx="797466" cy="1127730"/>
          </a:xfrm>
        </p:grpSpPr>
        <p:sp>
          <p:nvSpPr>
            <p:cNvPr id="33" name="正方形/長方形 32">
              <a:extLst>
                <a:ext uri="{FF2B5EF4-FFF2-40B4-BE49-F238E27FC236}">
                  <a16:creationId xmlns:a16="http://schemas.microsoft.com/office/drawing/2014/main" id="{74FF34B4-2434-CD3F-0193-A715A1A25DA0}"/>
                </a:ext>
              </a:extLst>
            </p:cNvPr>
            <p:cNvSpPr/>
            <p:nvPr/>
          </p:nvSpPr>
          <p:spPr bwMode="auto">
            <a:xfrm>
              <a:off x="6294292" y="87062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3E61F2A4-311C-382F-479C-E37A622FB6B3}"/>
                </a:ext>
              </a:extLst>
            </p:cNvPr>
            <p:cNvSpPr txBox="1"/>
            <p:nvPr/>
          </p:nvSpPr>
          <p:spPr>
            <a:xfrm>
              <a:off x="6360241" y="1534565"/>
              <a:ext cx="6655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105×74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7CED51CC-16EC-6B5C-B79F-FDFDFFB48459}"/>
                </a:ext>
              </a:extLst>
            </p:cNvPr>
            <p:cNvSpPr txBox="1"/>
            <p:nvPr/>
          </p:nvSpPr>
          <p:spPr>
            <a:xfrm>
              <a:off x="6419554" y="110667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A7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A54DD6FF-ED64-216B-267D-CA50C0D230DC}"/>
              </a:ext>
            </a:extLst>
          </p:cNvPr>
          <p:cNvGrpSpPr/>
          <p:nvPr/>
        </p:nvGrpSpPr>
        <p:grpSpPr>
          <a:xfrm>
            <a:off x="7155497" y="870620"/>
            <a:ext cx="797466" cy="1127730"/>
            <a:chOff x="7155497" y="870620"/>
            <a:chExt cx="797466" cy="1127730"/>
          </a:xfrm>
        </p:grpSpPr>
        <p:sp>
          <p:nvSpPr>
            <p:cNvPr id="37" name="正方形/長方形 36">
              <a:extLst>
                <a:ext uri="{FF2B5EF4-FFF2-40B4-BE49-F238E27FC236}">
                  <a16:creationId xmlns:a16="http://schemas.microsoft.com/office/drawing/2014/main" id="{B25B00A9-2443-89CD-7B08-010D06D80D65}"/>
                </a:ext>
              </a:extLst>
            </p:cNvPr>
            <p:cNvSpPr/>
            <p:nvPr/>
          </p:nvSpPr>
          <p:spPr bwMode="auto">
            <a:xfrm>
              <a:off x="7155497" y="87062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A394A16F-0AF1-8A93-39DD-F6E132AE5AAE}"/>
                </a:ext>
              </a:extLst>
            </p:cNvPr>
            <p:cNvSpPr txBox="1"/>
            <p:nvPr/>
          </p:nvSpPr>
          <p:spPr>
            <a:xfrm>
              <a:off x="7256712" y="1534565"/>
              <a:ext cx="5950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74×52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230EBEE5-EEE9-76E2-0BA3-78331D0A2071}"/>
                </a:ext>
              </a:extLst>
            </p:cNvPr>
            <p:cNvSpPr txBox="1"/>
            <p:nvPr/>
          </p:nvSpPr>
          <p:spPr>
            <a:xfrm>
              <a:off x="7280759" y="110667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A8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0" name="グループ化 39">
            <a:extLst>
              <a:ext uri="{FF2B5EF4-FFF2-40B4-BE49-F238E27FC236}">
                <a16:creationId xmlns:a16="http://schemas.microsoft.com/office/drawing/2014/main" id="{4DCF49DE-7DC5-436E-D478-13600704F8ED}"/>
              </a:ext>
            </a:extLst>
          </p:cNvPr>
          <p:cNvGrpSpPr/>
          <p:nvPr/>
        </p:nvGrpSpPr>
        <p:grpSpPr>
          <a:xfrm>
            <a:off x="8023819" y="870620"/>
            <a:ext cx="797466" cy="1127730"/>
            <a:chOff x="8023819" y="870620"/>
            <a:chExt cx="797466" cy="1127730"/>
          </a:xfrm>
        </p:grpSpPr>
        <p:sp>
          <p:nvSpPr>
            <p:cNvPr id="41" name="正方形/長方形 40">
              <a:extLst>
                <a:ext uri="{FF2B5EF4-FFF2-40B4-BE49-F238E27FC236}">
                  <a16:creationId xmlns:a16="http://schemas.microsoft.com/office/drawing/2014/main" id="{5D617318-4E7F-4D68-3214-D10B85070047}"/>
                </a:ext>
              </a:extLst>
            </p:cNvPr>
            <p:cNvSpPr/>
            <p:nvPr/>
          </p:nvSpPr>
          <p:spPr bwMode="auto">
            <a:xfrm>
              <a:off x="8023819" y="87062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5BC18F72-870C-EEA2-2C20-9AFC5FB1C739}"/>
                </a:ext>
              </a:extLst>
            </p:cNvPr>
            <p:cNvSpPr txBox="1"/>
            <p:nvPr/>
          </p:nvSpPr>
          <p:spPr>
            <a:xfrm>
              <a:off x="8125035" y="1534565"/>
              <a:ext cx="5950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52×37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0F1B9276-EDB4-F55F-5E18-AE303ABF0E1D}"/>
                </a:ext>
              </a:extLst>
            </p:cNvPr>
            <p:cNvSpPr txBox="1"/>
            <p:nvPr/>
          </p:nvSpPr>
          <p:spPr>
            <a:xfrm>
              <a:off x="8149081" y="110667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A9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75CE3257-E7EC-E9E6-D5DB-1351A13AF435}"/>
              </a:ext>
            </a:extLst>
          </p:cNvPr>
          <p:cNvGrpSpPr/>
          <p:nvPr/>
        </p:nvGrpSpPr>
        <p:grpSpPr>
          <a:xfrm>
            <a:off x="183626" y="2218698"/>
            <a:ext cx="947695" cy="1127730"/>
            <a:chOff x="183626" y="2218698"/>
            <a:chExt cx="947695" cy="1127730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CCC81A50-4B5F-14EC-DE35-B8E756C1E204}"/>
                </a:ext>
              </a:extLst>
            </p:cNvPr>
            <p:cNvSpPr/>
            <p:nvPr/>
          </p:nvSpPr>
          <p:spPr bwMode="auto">
            <a:xfrm>
              <a:off x="258740" y="221869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40142B82-A2F5-823B-5F20-4B4772631C00}"/>
                </a:ext>
              </a:extLst>
            </p:cNvPr>
            <p:cNvSpPr txBox="1"/>
            <p:nvPr/>
          </p:nvSpPr>
          <p:spPr>
            <a:xfrm>
              <a:off x="183626" y="2882643"/>
              <a:ext cx="94769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1414 ×1000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7" name="テキスト ボックス 46">
              <a:extLst>
                <a:ext uri="{FF2B5EF4-FFF2-40B4-BE49-F238E27FC236}">
                  <a16:creationId xmlns:a16="http://schemas.microsoft.com/office/drawing/2014/main" id="{7DF0406A-6104-91C7-450A-B9FAAF6466A0}"/>
                </a:ext>
              </a:extLst>
            </p:cNvPr>
            <p:cNvSpPr txBox="1"/>
            <p:nvPr/>
          </p:nvSpPr>
          <p:spPr>
            <a:xfrm>
              <a:off x="384803" y="245475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B0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D838B2C7-987B-3436-0744-97E5A3C262F7}"/>
              </a:ext>
            </a:extLst>
          </p:cNvPr>
          <p:cNvGrpSpPr/>
          <p:nvPr/>
        </p:nvGrpSpPr>
        <p:grpSpPr>
          <a:xfrm>
            <a:off x="1115363" y="2218698"/>
            <a:ext cx="806631" cy="1127730"/>
            <a:chOff x="1115363" y="2218698"/>
            <a:chExt cx="806631" cy="1127730"/>
          </a:xfrm>
        </p:grpSpPr>
        <p:sp>
          <p:nvSpPr>
            <p:cNvPr id="49" name="正方形/長方形 48">
              <a:extLst>
                <a:ext uri="{FF2B5EF4-FFF2-40B4-BE49-F238E27FC236}">
                  <a16:creationId xmlns:a16="http://schemas.microsoft.com/office/drawing/2014/main" id="{45D02E0C-DBB9-C356-ABB7-0D2620CAABBD}"/>
                </a:ext>
              </a:extLst>
            </p:cNvPr>
            <p:cNvSpPr/>
            <p:nvPr/>
          </p:nvSpPr>
          <p:spPr bwMode="auto">
            <a:xfrm>
              <a:off x="1119945" y="221869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EA4D727A-B00E-537B-3BFE-D115810CBDB5}"/>
                </a:ext>
              </a:extLst>
            </p:cNvPr>
            <p:cNvSpPr txBox="1"/>
            <p:nvPr/>
          </p:nvSpPr>
          <p:spPr>
            <a:xfrm>
              <a:off x="1115363" y="2882643"/>
              <a:ext cx="8066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1000×707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94B91E43-584F-EC46-B799-61E55361EA4C}"/>
                </a:ext>
              </a:extLst>
            </p:cNvPr>
            <p:cNvSpPr txBox="1"/>
            <p:nvPr/>
          </p:nvSpPr>
          <p:spPr>
            <a:xfrm>
              <a:off x="1246008" y="245475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B1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2" name="グループ化 51">
            <a:extLst>
              <a:ext uri="{FF2B5EF4-FFF2-40B4-BE49-F238E27FC236}">
                <a16:creationId xmlns:a16="http://schemas.microsoft.com/office/drawing/2014/main" id="{9ADD58D2-0491-E33F-0905-5F602A5A3BBB}"/>
              </a:ext>
            </a:extLst>
          </p:cNvPr>
          <p:cNvGrpSpPr/>
          <p:nvPr/>
        </p:nvGrpSpPr>
        <p:grpSpPr>
          <a:xfrm>
            <a:off x="1981150" y="2218698"/>
            <a:ext cx="797466" cy="1127730"/>
            <a:chOff x="1981150" y="2218698"/>
            <a:chExt cx="797466" cy="1127730"/>
          </a:xfrm>
        </p:grpSpPr>
        <p:sp>
          <p:nvSpPr>
            <p:cNvPr id="53" name="正方形/長方形 52">
              <a:extLst>
                <a:ext uri="{FF2B5EF4-FFF2-40B4-BE49-F238E27FC236}">
                  <a16:creationId xmlns:a16="http://schemas.microsoft.com/office/drawing/2014/main" id="{C7390D00-D4EF-5CC5-5331-E23BA3103CCE}"/>
                </a:ext>
              </a:extLst>
            </p:cNvPr>
            <p:cNvSpPr/>
            <p:nvPr/>
          </p:nvSpPr>
          <p:spPr bwMode="auto">
            <a:xfrm>
              <a:off x="1981150" y="221869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7F88F9E1-857F-4982-B5C5-F1CD6DF06B33}"/>
                </a:ext>
              </a:extLst>
            </p:cNvPr>
            <p:cNvSpPr txBox="1"/>
            <p:nvPr/>
          </p:nvSpPr>
          <p:spPr>
            <a:xfrm>
              <a:off x="2011833" y="2882643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707×500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4A9B54CD-ED00-A5D5-6183-20E0663801C5}"/>
                </a:ext>
              </a:extLst>
            </p:cNvPr>
            <p:cNvSpPr txBox="1"/>
            <p:nvPr/>
          </p:nvSpPr>
          <p:spPr>
            <a:xfrm>
              <a:off x="2107212" y="245475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B2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8F0F2DBA-78F5-3468-BB67-F1CC0AE6539D}"/>
              </a:ext>
            </a:extLst>
          </p:cNvPr>
          <p:cNvGrpSpPr/>
          <p:nvPr/>
        </p:nvGrpSpPr>
        <p:grpSpPr>
          <a:xfrm>
            <a:off x="2842355" y="2218698"/>
            <a:ext cx="797466" cy="1127730"/>
            <a:chOff x="2842355" y="2218698"/>
            <a:chExt cx="797466" cy="1127730"/>
          </a:xfrm>
        </p:grpSpPr>
        <p:sp>
          <p:nvSpPr>
            <p:cNvPr id="57" name="正方形/長方形 56">
              <a:extLst>
                <a:ext uri="{FF2B5EF4-FFF2-40B4-BE49-F238E27FC236}">
                  <a16:creationId xmlns:a16="http://schemas.microsoft.com/office/drawing/2014/main" id="{A15E61F9-2A8C-8D72-AA1C-B5F597402CF4}"/>
                </a:ext>
              </a:extLst>
            </p:cNvPr>
            <p:cNvSpPr/>
            <p:nvPr/>
          </p:nvSpPr>
          <p:spPr bwMode="auto">
            <a:xfrm>
              <a:off x="2842355" y="221869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08FE98DA-EBAB-E579-63A7-EF329874130B}"/>
                </a:ext>
              </a:extLst>
            </p:cNvPr>
            <p:cNvSpPr txBox="1"/>
            <p:nvPr/>
          </p:nvSpPr>
          <p:spPr>
            <a:xfrm>
              <a:off x="2873038" y="2882643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500×353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2997DDCA-6FFD-9A38-7644-7C8B7074C45C}"/>
                </a:ext>
              </a:extLst>
            </p:cNvPr>
            <p:cNvSpPr txBox="1"/>
            <p:nvPr/>
          </p:nvSpPr>
          <p:spPr>
            <a:xfrm>
              <a:off x="2968417" y="245475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B3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0" name="グループ化 59">
            <a:extLst>
              <a:ext uri="{FF2B5EF4-FFF2-40B4-BE49-F238E27FC236}">
                <a16:creationId xmlns:a16="http://schemas.microsoft.com/office/drawing/2014/main" id="{8EF783FE-5D70-673F-F5C1-8767AD3C8FCC}"/>
              </a:ext>
            </a:extLst>
          </p:cNvPr>
          <p:cNvGrpSpPr/>
          <p:nvPr/>
        </p:nvGrpSpPr>
        <p:grpSpPr>
          <a:xfrm>
            <a:off x="3710677" y="2218698"/>
            <a:ext cx="797466" cy="1127730"/>
            <a:chOff x="3710677" y="2218698"/>
            <a:chExt cx="797466" cy="1127730"/>
          </a:xfrm>
        </p:grpSpPr>
        <p:sp>
          <p:nvSpPr>
            <p:cNvPr id="61" name="正方形/長方形 60">
              <a:extLst>
                <a:ext uri="{FF2B5EF4-FFF2-40B4-BE49-F238E27FC236}">
                  <a16:creationId xmlns:a16="http://schemas.microsoft.com/office/drawing/2014/main" id="{DA0CB029-BE74-A318-934F-2A735D67D3F3}"/>
                </a:ext>
              </a:extLst>
            </p:cNvPr>
            <p:cNvSpPr/>
            <p:nvPr/>
          </p:nvSpPr>
          <p:spPr bwMode="auto">
            <a:xfrm>
              <a:off x="3710677" y="221869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B3CBDD2C-1B9B-5DF6-DE3B-E3CBE86A50F4}"/>
                </a:ext>
              </a:extLst>
            </p:cNvPr>
            <p:cNvSpPr txBox="1"/>
            <p:nvPr/>
          </p:nvSpPr>
          <p:spPr>
            <a:xfrm>
              <a:off x="3741361" y="2882643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353×250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3" name="テキスト ボックス 62">
              <a:extLst>
                <a:ext uri="{FF2B5EF4-FFF2-40B4-BE49-F238E27FC236}">
                  <a16:creationId xmlns:a16="http://schemas.microsoft.com/office/drawing/2014/main" id="{FD290934-38DB-F468-1844-81B58BAFAB27}"/>
                </a:ext>
              </a:extLst>
            </p:cNvPr>
            <p:cNvSpPr txBox="1"/>
            <p:nvPr/>
          </p:nvSpPr>
          <p:spPr>
            <a:xfrm>
              <a:off x="3836740" y="245475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B4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B9D1F587-BE1B-B27D-4FCB-5DB1C951D430}"/>
              </a:ext>
            </a:extLst>
          </p:cNvPr>
          <p:cNvGrpSpPr/>
          <p:nvPr/>
        </p:nvGrpSpPr>
        <p:grpSpPr>
          <a:xfrm>
            <a:off x="4571882" y="2218698"/>
            <a:ext cx="797466" cy="1127730"/>
            <a:chOff x="4571882" y="2218698"/>
            <a:chExt cx="797466" cy="1127730"/>
          </a:xfrm>
        </p:grpSpPr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5EE6806D-4C9B-994D-C150-7E70DB472910}"/>
                </a:ext>
              </a:extLst>
            </p:cNvPr>
            <p:cNvSpPr/>
            <p:nvPr/>
          </p:nvSpPr>
          <p:spPr bwMode="auto">
            <a:xfrm>
              <a:off x="4571882" y="221869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B9794D5D-DBAC-B027-C6EE-751024DE3C5D}"/>
                </a:ext>
              </a:extLst>
            </p:cNvPr>
            <p:cNvSpPr txBox="1"/>
            <p:nvPr/>
          </p:nvSpPr>
          <p:spPr>
            <a:xfrm>
              <a:off x="4602566" y="2882643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250×176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3FED7325-0C1E-6174-D034-57EBA4D03ACB}"/>
                </a:ext>
              </a:extLst>
            </p:cNvPr>
            <p:cNvSpPr txBox="1"/>
            <p:nvPr/>
          </p:nvSpPr>
          <p:spPr>
            <a:xfrm>
              <a:off x="4697945" y="245475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B5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8" name="グループ化 67">
            <a:extLst>
              <a:ext uri="{FF2B5EF4-FFF2-40B4-BE49-F238E27FC236}">
                <a16:creationId xmlns:a16="http://schemas.microsoft.com/office/drawing/2014/main" id="{AE7EF5B0-B214-9E89-37AF-8E77C78C4901}"/>
              </a:ext>
            </a:extLst>
          </p:cNvPr>
          <p:cNvGrpSpPr/>
          <p:nvPr/>
        </p:nvGrpSpPr>
        <p:grpSpPr>
          <a:xfrm>
            <a:off x="5433087" y="2218698"/>
            <a:ext cx="797466" cy="1127730"/>
            <a:chOff x="5433087" y="2218698"/>
            <a:chExt cx="797466" cy="1127730"/>
          </a:xfrm>
        </p:grpSpPr>
        <p:sp>
          <p:nvSpPr>
            <p:cNvPr id="69" name="正方形/長方形 68">
              <a:extLst>
                <a:ext uri="{FF2B5EF4-FFF2-40B4-BE49-F238E27FC236}">
                  <a16:creationId xmlns:a16="http://schemas.microsoft.com/office/drawing/2014/main" id="{422F0D5C-CE63-47A1-111E-85E5ABD97498}"/>
                </a:ext>
              </a:extLst>
            </p:cNvPr>
            <p:cNvSpPr/>
            <p:nvPr/>
          </p:nvSpPr>
          <p:spPr bwMode="auto">
            <a:xfrm>
              <a:off x="5433087" y="221869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CC3F0A57-AA18-4909-1BA2-C758CF2FA464}"/>
                </a:ext>
              </a:extLst>
            </p:cNvPr>
            <p:cNvSpPr txBox="1"/>
            <p:nvPr/>
          </p:nvSpPr>
          <p:spPr>
            <a:xfrm>
              <a:off x="5527890" y="2882643"/>
              <a:ext cx="60785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176125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1" name="テキスト ボックス 70">
              <a:extLst>
                <a:ext uri="{FF2B5EF4-FFF2-40B4-BE49-F238E27FC236}">
                  <a16:creationId xmlns:a16="http://schemas.microsoft.com/office/drawing/2014/main" id="{739B8332-E14D-B99D-E0D9-E08C1857DF93}"/>
                </a:ext>
              </a:extLst>
            </p:cNvPr>
            <p:cNvSpPr txBox="1"/>
            <p:nvPr/>
          </p:nvSpPr>
          <p:spPr>
            <a:xfrm>
              <a:off x="5559150" y="245475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B6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2" name="グループ化 71">
            <a:extLst>
              <a:ext uri="{FF2B5EF4-FFF2-40B4-BE49-F238E27FC236}">
                <a16:creationId xmlns:a16="http://schemas.microsoft.com/office/drawing/2014/main" id="{0D3B6BC3-D682-5024-28F2-6F57CFE8FEDD}"/>
              </a:ext>
            </a:extLst>
          </p:cNvPr>
          <p:cNvGrpSpPr/>
          <p:nvPr/>
        </p:nvGrpSpPr>
        <p:grpSpPr>
          <a:xfrm>
            <a:off x="6294292" y="2218698"/>
            <a:ext cx="797466" cy="1127730"/>
            <a:chOff x="6294292" y="2218698"/>
            <a:chExt cx="797466" cy="1127730"/>
          </a:xfrm>
        </p:grpSpPr>
        <p:sp>
          <p:nvSpPr>
            <p:cNvPr id="73" name="正方形/長方形 72">
              <a:extLst>
                <a:ext uri="{FF2B5EF4-FFF2-40B4-BE49-F238E27FC236}">
                  <a16:creationId xmlns:a16="http://schemas.microsoft.com/office/drawing/2014/main" id="{CFD0E205-820A-6FEF-7216-D765EB5CBDE4}"/>
                </a:ext>
              </a:extLst>
            </p:cNvPr>
            <p:cNvSpPr/>
            <p:nvPr/>
          </p:nvSpPr>
          <p:spPr bwMode="auto">
            <a:xfrm>
              <a:off x="6294292" y="221869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C98741AC-F930-90E9-2810-AB879B1503E7}"/>
                </a:ext>
              </a:extLst>
            </p:cNvPr>
            <p:cNvSpPr txBox="1"/>
            <p:nvPr/>
          </p:nvSpPr>
          <p:spPr>
            <a:xfrm>
              <a:off x="6360241" y="2882643"/>
              <a:ext cx="6655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125×88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8B8E6303-EA5A-9E90-792D-487249641856}"/>
                </a:ext>
              </a:extLst>
            </p:cNvPr>
            <p:cNvSpPr txBox="1"/>
            <p:nvPr/>
          </p:nvSpPr>
          <p:spPr>
            <a:xfrm>
              <a:off x="6420354" y="245475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B7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6" name="グループ化 75">
            <a:extLst>
              <a:ext uri="{FF2B5EF4-FFF2-40B4-BE49-F238E27FC236}">
                <a16:creationId xmlns:a16="http://schemas.microsoft.com/office/drawing/2014/main" id="{650C97DB-249D-B877-1FD8-9729A8783F0A}"/>
              </a:ext>
            </a:extLst>
          </p:cNvPr>
          <p:cNvGrpSpPr/>
          <p:nvPr/>
        </p:nvGrpSpPr>
        <p:grpSpPr>
          <a:xfrm>
            <a:off x="7155497" y="2218698"/>
            <a:ext cx="797466" cy="1127730"/>
            <a:chOff x="7155497" y="2218698"/>
            <a:chExt cx="797466" cy="1127730"/>
          </a:xfrm>
        </p:grpSpPr>
        <p:sp>
          <p:nvSpPr>
            <p:cNvPr id="77" name="正方形/長方形 76">
              <a:extLst>
                <a:ext uri="{FF2B5EF4-FFF2-40B4-BE49-F238E27FC236}">
                  <a16:creationId xmlns:a16="http://schemas.microsoft.com/office/drawing/2014/main" id="{DE824B4E-B6AF-8EEF-5A91-693CEA8F976F}"/>
                </a:ext>
              </a:extLst>
            </p:cNvPr>
            <p:cNvSpPr/>
            <p:nvPr/>
          </p:nvSpPr>
          <p:spPr bwMode="auto">
            <a:xfrm>
              <a:off x="7155497" y="221869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C46A1375-4D58-CA16-DCAB-CE91CE8FD78C}"/>
                </a:ext>
              </a:extLst>
            </p:cNvPr>
            <p:cNvSpPr txBox="1"/>
            <p:nvPr/>
          </p:nvSpPr>
          <p:spPr>
            <a:xfrm>
              <a:off x="7256712" y="2882643"/>
              <a:ext cx="5950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88×63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9" name="テキスト ボックス 78">
              <a:extLst>
                <a:ext uri="{FF2B5EF4-FFF2-40B4-BE49-F238E27FC236}">
                  <a16:creationId xmlns:a16="http://schemas.microsoft.com/office/drawing/2014/main" id="{7783C398-F954-CDC9-891D-23742C1B5BD9}"/>
                </a:ext>
              </a:extLst>
            </p:cNvPr>
            <p:cNvSpPr txBox="1"/>
            <p:nvPr/>
          </p:nvSpPr>
          <p:spPr>
            <a:xfrm>
              <a:off x="7281559" y="245475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B8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3183446A-7C37-5A13-8B28-634AAFC5C0D4}"/>
              </a:ext>
            </a:extLst>
          </p:cNvPr>
          <p:cNvGrpSpPr/>
          <p:nvPr/>
        </p:nvGrpSpPr>
        <p:grpSpPr>
          <a:xfrm>
            <a:off x="8023819" y="2218698"/>
            <a:ext cx="797466" cy="1127730"/>
            <a:chOff x="8023819" y="2218698"/>
            <a:chExt cx="797466" cy="1127730"/>
          </a:xfrm>
        </p:grpSpPr>
        <p:sp>
          <p:nvSpPr>
            <p:cNvPr id="81" name="正方形/長方形 80">
              <a:extLst>
                <a:ext uri="{FF2B5EF4-FFF2-40B4-BE49-F238E27FC236}">
                  <a16:creationId xmlns:a16="http://schemas.microsoft.com/office/drawing/2014/main" id="{189AF871-536E-BB4D-4026-A4BA3B0C8522}"/>
                </a:ext>
              </a:extLst>
            </p:cNvPr>
            <p:cNvSpPr/>
            <p:nvPr/>
          </p:nvSpPr>
          <p:spPr bwMode="auto">
            <a:xfrm>
              <a:off x="8023819" y="221869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5985302E-0F91-9062-8852-14A04078B2E2}"/>
                </a:ext>
              </a:extLst>
            </p:cNvPr>
            <p:cNvSpPr txBox="1"/>
            <p:nvPr/>
          </p:nvSpPr>
          <p:spPr>
            <a:xfrm>
              <a:off x="8125035" y="2882643"/>
              <a:ext cx="5950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63×44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5D6673CD-43F2-EE81-8AD9-389A235E57D9}"/>
                </a:ext>
              </a:extLst>
            </p:cNvPr>
            <p:cNvSpPr txBox="1"/>
            <p:nvPr/>
          </p:nvSpPr>
          <p:spPr>
            <a:xfrm>
              <a:off x="8149882" y="245475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B9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4" name="グループ化 83">
            <a:extLst>
              <a:ext uri="{FF2B5EF4-FFF2-40B4-BE49-F238E27FC236}">
                <a16:creationId xmlns:a16="http://schemas.microsoft.com/office/drawing/2014/main" id="{D7A4292D-F255-02F5-8844-678147A5062A}"/>
              </a:ext>
            </a:extLst>
          </p:cNvPr>
          <p:cNvGrpSpPr/>
          <p:nvPr/>
        </p:nvGrpSpPr>
        <p:grpSpPr>
          <a:xfrm>
            <a:off x="8884879" y="870620"/>
            <a:ext cx="797466" cy="1127730"/>
            <a:chOff x="8884879" y="870620"/>
            <a:chExt cx="797466" cy="1127730"/>
          </a:xfrm>
        </p:grpSpPr>
        <p:sp>
          <p:nvSpPr>
            <p:cNvPr id="85" name="正方形/長方形 84">
              <a:extLst>
                <a:ext uri="{FF2B5EF4-FFF2-40B4-BE49-F238E27FC236}">
                  <a16:creationId xmlns:a16="http://schemas.microsoft.com/office/drawing/2014/main" id="{2CF747F4-9862-8ED8-9BA5-AF7F3398B351}"/>
                </a:ext>
              </a:extLst>
            </p:cNvPr>
            <p:cNvSpPr/>
            <p:nvPr/>
          </p:nvSpPr>
          <p:spPr bwMode="auto">
            <a:xfrm>
              <a:off x="8884879" y="87062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D118018D-6CC8-8561-2604-887D4D85748C}"/>
                </a:ext>
              </a:extLst>
            </p:cNvPr>
            <p:cNvSpPr txBox="1"/>
            <p:nvPr/>
          </p:nvSpPr>
          <p:spPr>
            <a:xfrm>
              <a:off x="8986095" y="1534565"/>
              <a:ext cx="5950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37×26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7" name="テキスト ボックス 86">
              <a:extLst>
                <a:ext uri="{FF2B5EF4-FFF2-40B4-BE49-F238E27FC236}">
                  <a16:creationId xmlns:a16="http://schemas.microsoft.com/office/drawing/2014/main" id="{52881ABF-61FD-8F57-1BEF-748F1ADB49BF}"/>
                </a:ext>
              </a:extLst>
            </p:cNvPr>
            <p:cNvSpPr txBox="1"/>
            <p:nvPr/>
          </p:nvSpPr>
          <p:spPr>
            <a:xfrm>
              <a:off x="8923579" y="1106678"/>
              <a:ext cx="7200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A10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8" name="グループ化 87">
            <a:extLst>
              <a:ext uri="{FF2B5EF4-FFF2-40B4-BE49-F238E27FC236}">
                <a16:creationId xmlns:a16="http://schemas.microsoft.com/office/drawing/2014/main" id="{0CC4279D-3369-3BFF-D7BE-1486DFFADBDA}"/>
              </a:ext>
            </a:extLst>
          </p:cNvPr>
          <p:cNvGrpSpPr/>
          <p:nvPr/>
        </p:nvGrpSpPr>
        <p:grpSpPr>
          <a:xfrm>
            <a:off x="8884879" y="2218698"/>
            <a:ext cx="797466" cy="1127730"/>
            <a:chOff x="8884879" y="2218698"/>
            <a:chExt cx="797466" cy="1127730"/>
          </a:xfrm>
        </p:grpSpPr>
        <p:sp>
          <p:nvSpPr>
            <p:cNvPr id="89" name="正方形/長方形 88">
              <a:extLst>
                <a:ext uri="{FF2B5EF4-FFF2-40B4-BE49-F238E27FC236}">
                  <a16:creationId xmlns:a16="http://schemas.microsoft.com/office/drawing/2014/main" id="{7BEACBB4-3E47-9BFC-08B0-99263C7AC4E8}"/>
                </a:ext>
              </a:extLst>
            </p:cNvPr>
            <p:cNvSpPr/>
            <p:nvPr/>
          </p:nvSpPr>
          <p:spPr bwMode="auto">
            <a:xfrm>
              <a:off x="8884879" y="221869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424BA58B-97A6-AFFC-CF1D-8DE9C94755DC}"/>
                </a:ext>
              </a:extLst>
            </p:cNvPr>
            <p:cNvSpPr txBox="1"/>
            <p:nvPr/>
          </p:nvSpPr>
          <p:spPr>
            <a:xfrm>
              <a:off x="8986095" y="2882643"/>
              <a:ext cx="5950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44×31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E898A6FF-94C8-CD64-A1C0-AF484F242456}"/>
                </a:ext>
              </a:extLst>
            </p:cNvPr>
            <p:cNvSpPr txBox="1"/>
            <p:nvPr/>
          </p:nvSpPr>
          <p:spPr>
            <a:xfrm>
              <a:off x="8924381" y="2454757"/>
              <a:ext cx="7184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B10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2" name="グループ化 91">
            <a:extLst>
              <a:ext uri="{FF2B5EF4-FFF2-40B4-BE49-F238E27FC236}">
                <a16:creationId xmlns:a16="http://schemas.microsoft.com/office/drawing/2014/main" id="{66335CBD-550F-FA2C-309F-7A5131F5911D}"/>
              </a:ext>
            </a:extLst>
          </p:cNvPr>
          <p:cNvGrpSpPr/>
          <p:nvPr/>
        </p:nvGrpSpPr>
        <p:grpSpPr>
          <a:xfrm>
            <a:off x="93608" y="3605778"/>
            <a:ext cx="1127730" cy="797466"/>
            <a:chOff x="93608" y="3847532"/>
            <a:chExt cx="1127730" cy="797466"/>
          </a:xfrm>
        </p:grpSpPr>
        <p:sp>
          <p:nvSpPr>
            <p:cNvPr id="93" name="正方形/長方形 92">
              <a:extLst>
                <a:ext uri="{FF2B5EF4-FFF2-40B4-BE49-F238E27FC236}">
                  <a16:creationId xmlns:a16="http://schemas.microsoft.com/office/drawing/2014/main" id="{08C8C6C2-7F90-4D6D-449E-CFFC605D162C}"/>
                </a:ext>
              </a:extLst>
            </p:cNvPr>
            <p:cNvSpPr/>
            <p:nvPr/>
          </p:nvSpPr>
          <p:spPr bwMode="auto">
            <a:xfrm rot="16200000">
              <a:off x="258740" y="368240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A5C25261-310F-2F97-F416-2F562F16AB0E}"/>
                </a:ext>
              </a:extLst>
            </p:cNvPr>
            <p:cNvSpPr txBox="1"/>
            <p:nvPr/>
          </p:nvSpPr>
          <p:spPr>
            <a:xfrm>
              <a:off x="261296" y="4346345"/>
              <a:ext cx="792356" cy="22998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841×1189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15C5DE22-BC7A-7599-0FE8-88CB1DE35107}"/>
                </a:ext>
              </a:extLst>
            </p:cNvPr>
            <p:cNvSpPr txBox="1"/>
            <p:nvPr/>
          </p:nvSpPr>
          <p:spPr>
            <a:xfrm>
              <a:off x="384002" y="391845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A0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6" name="グループ化 95">
            <a:extLst>
              <a:ext uri="{FF2B5EF4-FFF2-40B4-BE49-F238E27FC236}">
                <a16:creationId xmlns:a16="http://schemas.microsoft.com/office/drawing/2014/main" id="{E22B7EC3-FC8F-8B11-08FE-C37B28E8952B}"/>
              </a:ext>
            </a:extLst>
          </p:cNvPr>
          <p:cNvGrpSpPr/>
          <p:nvPr/>
        </p:nvGrpSpPr>
        <p:grpSpPr>
          <a:xfrm>
            <a:off x="954813" y="3640408"/>
            <a:ext cx="1127730" cy="797466"/>
            <a:chOff x="954813" y="3847532"/>
            <a:chExt cx="1127730" cy="797466"/>
          </a:xfrm>
        </p:grpSpPr>
        <p:sp>
          <p:nvSpPr>
            <p:cNvPr id="97" name="正方形/長方形 96">
              <a:extLst>
                <a:ext uri="{FF2B5EF4-FFF2-40B4-BE49-F238E27FC236}">
                  <a16:creationId xmlns:a16="http://schemas.microsoft.com/office/drawing/2014/main" id="{0FE17A26-B98B-A63B-5A19-CDCFAC189A59}"/>
                </a:ext>
              </a:extLst>
            </p:cNvPr>
            <p:cNvSpPr/>
            <p:nvPr/>
          </p:nvSpPr>
          <p:spPr bwMode="auto">
            <a:xfrm rot="16200000">
              <a:off x="1119945" y="368240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C5CC67C0-A2FD-064D-DEE0-DEAEEDAE31B2}"/>
                </a:ext>
              </a:extLst>
            </p:cNvPr>
            <p:cNvSpPr txBox="1"/>
            <p:nvPr/>
          </p:nvSpPr>
          <p:spPr>
            <a:xfrm>
              <a:off x="1150628" y="4346345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594×841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900876B8-BEDB-AA38-662D-A3B369386EEF}"/>
                </a:ext>
              </a:extLst>
            </p:cNvPr>
            <p:cNvSpPr txBox="1"/>
            <p:nvPr/>
          </p:nvSpPr>
          <p:spPr>
            <a:xfrm>
              <a:off x="1245207" y="391845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A1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0" name="グループ化 99">
            <a:extLst>
              <a:ext uri="{FF2B5EF4-FFF2-40B4-BE49-F238E27FC236}">
                <a16:creationId xmlns:a16="http://schemas.microsoft.com/office/drawing/2014/main" id="{6D2EB892-9F2D-9567-51A7-017BFDB23E27}"/>
              </a:ext>
            </a:extLst>
          </p:cNvPr>
          <p:cNvGrpSpPr/>
          <p:nvPr/>
        </p:nvGrpSpPr>
        <p:grpSpPr>
          <a:xfrm>
            <a:off x="1816018" y="3675038"/>
            <a:ext cx="1127730" cy="797466"/>
            <a:chOff x="1816018" y="3847532"/>
            <a:chExt cx="1127730" cy="797466"/>
          </a:xfrm>
        </p:grpSpPr>
        <p:sp>
          <p:nvSpPr>
            <p:cNvPr id="101" name="正方形/長方形 100">
              <a:extLst>
                <a:ext uri="{FF2B5EF4-FFF2-40B4-BE49-F238E27FC236}">
                  <a16:creationId xmlns:a16="http://schemas.microsoft.com/office/drawing/2014/main" id="{C540E176-C220-1FAA-21D5-D1E2287A5E42}"/>
                </a:ext>
              </a:extLst>
            </p:cNvPr>
            <p:cNvSpPr/>
            <p:nvPr/>
          </p:nvSpPr>
          <p:spPr bwMode="auto">
            <a:xfrm rot="16200000">
              <a:off x="1981150" y="368240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2" name="テキスト ボックス 101">
              <a:extLst>
                <a:ext uri="{FF2B5EF4-FFF2-40B4-BE49-F238E27FC236}">
                  <a16:creationId xmlns:a16="http://schemas.microsoft.com/office/drawing/2014/main" id="{827D52D3-B206-55D5-57ED-BD002C50BBA8}"/>
                </a:ext>
              </a:extLst>
            </p:cNvPr>
            <p:cNvSpPr txBox="1"/>
            <p:nvPr/>
          </p:nvSpPr>
          <p:spPr>
            <a:xfrm>
              <a:off x="2011833" y="4346345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420×594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3" name="テキスト ボックス 102">
              <a:extLst>
                <a:ext uri="{FF2B5EF4-FFF2-40B4-BE49-F238E27FC236}">
                  <a16:creationId xmlns:a16="http://schemas.microsoft.com/office/drawing/2014/main" id="{EFBC9F72-85A1-C721-1480-BD54BCC9651D}"/>
                </a:ext>
              </a:extLst>
            </p:cNvPr>
            <p:cNvSpPr txBox="1"/>
            <p:nvPr/>
          </p:nvSpPr>
          <p:spPr>
            <a:xfrm>
              <a:off x="2106412" y="391845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A2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9D4834C2-8BA4-8D2C-F26D-680354DC8D4D}"/>
              </a:ext>
            </a:extLst>
          </p:cNvPr>
          <p:cNvGrpSpPr/>
          <p:nvPr/>
        </p:nvGrpSpPr>
        <p:grpSpPr>
          <a:xfrm>
            <a:off x="2677223" y="3709668"/>
            <a:ext cx="1127730" cy="797466"/>
            <a:chOff x="2677223" y="3847532"/>
            <a:chExt cx="1127730" cy="797466"/>
          </a:xfrm>
        </p:grpSpPr>
        <p:sp>
          <p:nvSpPr>
            <p:cNvPr id="105" name="正方形/長方形 104">
              <a:extLst>
                <a:ext uri="{FF2B5EF4-FFF2-40B4-BE49-F238E27FC236}">
                  <a16:creationId xmlns:a16="http://schemas.microsoft.com/office/drawing/2014/main" id="{7EE88D6A-C46A-E391-05B7-FF804E797A61}"/>
                </a:ext>
              </a:extLst>
            </p:cNvPr>
            <p:cNvSpPr/>
            <p:nvPr/>
          </p:nvSpPr>
          <p:spPr bwMode="auto">
            <a:xfrm rot="16200000">
              <a:off x="2842355" y="368240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4D9EE5AE-E773-AD95-63F3-C792D5496EDE}"/>
                </a:ext>
              </a:extLst>
            </p:cNvPr>
            <p:cNvSpPr txBox="1"/>
            <p:nvPr/>
          </p:nvSpPr>
          <p:spPr>
            <a:xfrm>
              <a:off x="2873038" y="4346345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297×420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87A2C074-2DBD-4FC1-ABF8-6D0435DFD855}"/>
                </a:ext>
              </a:extLst>
            </p:cNvPr>
            <p:cNvSpPr txBox="1"/>
            <p:nvPr/>
          </p:nvSpPr>
          <p:spPr>
            <a:xfrm>
              <a:off x="2967617" y="391845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A3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08" name="グループ化 107">
            <a:extLst>
              <a:ext uri="{FF2B5EF4-FFF2-40B4-BE49-F238E27FC236}">
                <a16:creationId xmlns:a16="http://schemas.microsoft.com/office/drawing/2014/main" id="{80A52B3E-36F2-A595-50AB-4FEB2D5D8856}"/>
              </a:ext>
            </a:extLst>
          </p:cNvPr>
          <p:cNvGrpSpPr/>
          <p:nvPr/>
        </p:nvGrpSpPr>
        <p:grpSpPr>
          <a:xfrm>
            <a:off x="3545545" y="3744298"/>
            <a:ext cx="1127730" cy="797466"/>
            <a:chOff x="3545545" y="3847532"/>
            <a:chExt cx="1127730" cy="797466"/>
          </a:xfrm>
        </p:grpSpPr>
        <p:sp>
          <p:nvSpPr>
            <p:cNvPr id="109" name="正方形/長方形 108">
              <a:extLst>
                <a:ext uri="{FF2B5EF4-FFF2-40B4-BE49-F238E27FC236}">
                  <a16:creationId xmlns:a16="http://schemas.microsoft.com/office/drawing/2014/main" id="{04533132-682C-24E9-6F04-DB4F11BBAF28}"/>
                </a:ext>
              </a:extLst>
            </p:cNvPr>
            <p:cNvSpPr/>
            <p:nvPr/>
          </p:nvSpPr>
          <p:spPr bwMode="auto">
            <a:xfrm rot="16200000">
              <a:off x="3710677" y="368240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0" name="テキスト ボックス 109">
              <a:extLst>
                <a:ext uri="{FF2B5EF4-FFF2-40B4-BE49-F238E27FC236}">
                  <a16:creationId xmlns:a16="http://schemas.microsoft.com/office/drawing/2014/main" id="{B24557E8-15C0-DF77-E80A-73BF81ADF684}"/>
                </a:ext>
              </a:extLst>
            </p:cNvPr>
            <p:cNvSpPr txBox="1"/>
            <p:nvPr/>
          </p:nvSpPr>
          <p:spPr>
            <a:xfrm>
              <a:off x="3741361" y="4346345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210×297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1" name="テキスト ボックス 110">
              <a:extLst>
                <a:ext uri="{FF2B5EF4-FFF2-40B4-BE49-F238E27FC236}">
                  <a16:creationId xmlns:a16="http://schemas.microsoft.com/office/drawing/2014/main" id="{6E524592-8324-4874-4C4C-C41BD83F67DC}"/>
                </a:ext>
              </a:extLst>
            </p:cNvPr>
            <p:cNvSpPr txBox="1"/>
            <p:nvPr/>
          </p:nvSpPr>
          <p:spPr>
            <a:xfrm>
              <a:off x="3835939" y="391845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A4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2" name="グループ化 111">
            <a:extLst>
              <a:ext uri="{FF2B5EF4-FFF2-40B4-BE49-F238E27FC236}">
                <a16:creationId xmlns:a16="http://schemas.microsoft.com/office/drawing/2014/main" id="{89996B86-4638-F276-4F74-0876E16B5EFD}"/>
              </a:ext>
            </a:extLst>
          </p:cNvPr>
          <p:cNvGrpSpPr/>
          <p:nvPr/>
        </p:nvGrpSpPr>
        <p:grpSpPr>
          <a:xfrm>
            <a:off x="4406750" y="3778928"/>
            <a:ext cx="1127730" cy="797466"/>
            <a:chOff x="4406750" y="3847532"/>
            <a:chExt cx="1127730" cy="797466"/>
          </a:xfrm>
        </p:grpSpPr>
        <p:sp>
          <p:nvSpPr>
            <p:cNvPr id="113" name="正方形/長方形 112">
              <a:extLst>
                <a:ext uri="{FF2B5EF4-FFF2-40B4-BE49-F238E27FC236}">
                  <a16:creationId xmlns:a16="http://schemas.microsoft.com/office/drawing/2014/main" id="{83005C92-3F15-E1C6-F845-FCBA80079329}"/>
                </a:ext>
              </a:extLst>
            </p:cNvPr>
            <p:cNvSpPr/>
            <p:nvPr/>
          </p:nvSpPr>
          <p:spPr bwMode="auto">
            <a:xfrm rot="16200000">
              <a:off x="4571882" y="368240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254987C5-4411-51DB-C0D6-89733B77322B}"/>
                </a:ext>
              </a:extLst>
            </p:cNvPr>
            <p:cNvSpPr txBox="1"/>
            <p:nvPr/>
          </p:nvSpPr>
          <p:spPr>
            <a:xfrm>
              <a:off x="4602566" y="4346345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148×210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44A96EB3-644B-A1B4-92B3-0EB4D343D915}"/>
                </a:ext>
              </a:extLst>
            </p:cNvPr>
            <p:cNvSpPr txBox="1"/>
            <p:nvPr/>
          </p:nvSpPr>
          <p:spPr>
            <a:xfrm>
              <a:off x="4697144" y="391845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A5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6" name="グループ化 115">
            <a:extLst>
              <a:ext uri="{FF2B5EF4-FFF2-40B4-BE49-F238E27FC236}">
                <a16:creationId xmlns:a16="http://schemas.microsoft.com/office/drawing/2014/main" id="{9FD07616-4972-8B3F-3232-201CFBCE8DA4}"/>
              </a:ext>
            </a:extLst>
          </p:cNvPr>
          <p:cNvGrpSpPr/>
          <p:nvPr/>
        </p:nvGrpSpPr>
        <p:grpSpPr>
          <a:xfrm>
            <a:off x="5267955" y="3813558"/>
            <a:ext cx="1127730" cy="797466"/>
            <a:chOff x="5267955" y="3847532"/>
            <a:chExt cx="1127730" cy="797466"/>
          </a:xfrm>
        </p:grpSpPr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3E49B130-E3F7-8474-2394-5E473E4E4D41}"/>
                </a:ext>
              </a:extLst>
            </p:cNvPr>
            <p:cNvSpPr/>
            <p:nvPr/>
          </p:nvSpPr>
          <p:spPr bwMode="auto">
            <a:xfrm rot="16200000">
              <a:off x="5433087" y="368240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8" name="テキスト ボックス 117">
              <a:extLst>
                <a:ext uri="{FF2B5EF4-FFF2-40B4-BE49-F238E27FC236}">
                  <a16:creationId xmlns:a16="http://schemas.microsoft.com/office/drawing/2014/main" id="{E115D2CD-1A7B-6A6B-9BAC-1C82B1E6CC98}"/>
                </a:ext>
              </a:extLst>
            </p:cNvPr>
            <p:cNvSpPr txBox="1"/>
            <p:nvPr/>
          </p:nvSpPr>
          <p:spPr>
            <a:xfrm>
              <a:off x="5463770" y="4346345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105×148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9" name="テキスト ボックス 118">
              <a:extLst>
                <a:ext uri="{FF2B5EF4-FFF2-40B4-BE49-F238E27FC236}">
                  <a16:creationId xmlns:a16="http://schemas.microsoft.com/office/drawing/2014/main" id="{43F6257A-5EC0-7962-B514-36B0265880D4}"/>
                </a:ext>
              </a:extLst>
            </p:cNvPr>
            <p:cNvSpPr txBox="1"/>
            <p:nvPr/>
          </p:nvSpPr>
          <p:spPr>
            <a:xfrm>
              <a:off x="5558349" y="391845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A6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214DD0ED-1304-1244-A489-6944C34F62FC}"/>
              </a:ext>
            </a:extLst>
          </p:cNvPr>
          <p:cNvGrpSpPr/>
          <p:nvPr/>
        </p:nvGrpSpPr>
        <p:grpSpPr>
          <a:xfrm>
            <a:off x="6129160" y="3848188"/>
            <a:ext cx="1127730" cy="797466"/>
            <a:chOff x="6129160" y="3847532"/>
            <a:chExt cx="1127730" cy="797466"/>
          </a:xfrm>
        </p:grpSpPr>
        <p:sp>
          <p:nvSpPr>
            <p:cNvPr id="121" name="正方形/長方形 120">
              <a:extLst>
                <a:ext uri="{FF2B5EF4-FFF2-40B4-BE49-F238E27FC236}">
                  <a16:creationId xmlns:a16="http://schemas.microsoft.com/office/drawing/2014/main" id="{721908EA-55BD-2637-E3A6-5A1F5C077DC1}"/>
                </a:ext>
              </a:extLst>
            </p:cNvPr>
            <p:cNvSpPr/>
            <p:nvPr/>
          </p:nvSpPr>
          <p:spPr bwMode="auto">
            <a:xfrm rot="16200000">
              <a:off x="6294292" y="368240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9AEB6F16-C2E6-4EEE-8E56-36323DFFBF4C}"/>
                </a:ext>
              </a:extLst>
            </p:cNvPr>
            <p:cNvSpPr txBox="1"/>
            <p:nvPr/>
          </p:nvSpPr>
          <p:spPr>
            <a:xfrm>
              <a:off x="6360241" y="4346345"/>
              <a:ext cx="6655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74×105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9CFD8D97-E414-F67D-2D19-F68A33EA5041}"/>
                </a:ext>
              </a:extLst>
            </p:cNvPr>
            <p:cNvSpPr txBox="1"/>
            <p:nvPr/>
          </p:nvSpPr>
          <p:spPr>
            <a:xfrm>
              <a:off x="6419554" y="391845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A7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6A2F5A4C-B3B2-374A-0247-F4F7BE2F1C3E}"/>
              </a:ext>
            </a:extLst>
          </p:cNvPr>
          <p:cNvGrpSpPr/>
          <p:nvPr/>
        </p:nvGrpSpPr>
        <p:grpSpPr>
          <a:xfrm>
            <a:off x="6990365" y="3882818"/>
            <a:ext cx="1127730" cy="797466"/>
            <a:chOff x="6990365" y="3847532"/>
            <a:chExt cx="1127730" cy="797466"/>
          </a:xfrm>
        </p:grpSpPr>
        <p:sp>
          <p:nvSpPr>
            <p:cNvPr id="125" name="正方形/長方形 124">
              <a:extLst>
                <a:ext uri="{FF2B5EF4-FFF2-40B4-BE49-F238E27FC236}">
                  <a16:creationId xmlns:a16="http://schemas.microsoft.com/office/drawing/2014/main" id="{D8CBECE9-14AA-5546-8210-9951B362BE74}"/>
                </a:ext>
              </a:extLst>
            </p:cNvPr>
            <p:cNvSpPr/>
            <p:nvPr/>
          </p:nvSpPr>
          <p:spPr bwMode="auto">
            <a:xfrm rot="16200000">
              <a:off x="7155497" y="368240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6" name="テキスト ボックス 125">
              <a:extLst>
                <a:ext uri="{FF2B5EF4-FFF2-40B4-BE49-F238E27FC236}">
                  <a16:creationId xmlns:a16="http://schemas.microsoft.com/office/drawing/2014/main" id="{C41A8BE8-E364-49D2-7BF0-0CCDC9D16FB2}"/>
                </a:ext>
              </a:extLst>
            </p:cNvPr>
            <p:cNvSpPr txBox="1"/>
            <p:nvPr/>
          </p:nvSpPr>
          <p:spPr>
            <a:xfrm>
              <a:off x="7256712" y="4346345"/>
              <a:ext cx="5950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52×74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7" name="テキスト ボックス 126">
              <a:extLst>
                <a:ext uri="{FF2B5EF4-FFF2-40B4-BE49-F238E27FC236}">
                  <a16:creationId xmlns:a16="http://schemas.microsoft.com/office/drawing/2014/main" id="{4C802CE8-68F0-5AFA-CC71-F8F110D89096}"/>
                </a:ext>
              </a:extLst>
            </p:cNvPr>
            <p:cNvSpPr txBox="1"/>
            <p:nvPr/>
          </p:nvSpPr>
          <p:spPr>
            <a:xfrm>
              <a:off x="7280759" y="391845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A8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696039C2-25D2-8C28-959D-E48C7067C3EC}"/>
              </a:ext>
            </a:extLst>
          </p:cNvPr>
          <p:cNvGrpSpPr/>
          <p:nvPr/>
        </p:nvGrpSpPr>
        <p:grpSpPr>
          <a:xfrm>
            <a:off x="7858687" y="3917448"/>
            <a:ext cx="1127730" cy="797466"/>
            <a:chOff x="7858687" y="3847532"/>
            <a:chExt cx="1127730" cy="797466"/>
          </a:xfrm>
        </p:grpSpPr>
        <p:sp>
          <p:nvSpPr>
            <p:cNvPr id="129" name="正方形/長方形 128">
              <a:extLst>
                <a:ext uri="{FF2B5EF4-FFF2-40B4-BE49-F238E27FC236}">
                  <a16:creationId xmlns:a16="http://schemas.microsoft.com/office/drawing/2014/main" id="{BB0D5E0C-5508-A763-F8C2-4568D203DEE5}"/>
                </a:ext>
              </a:extLst>
            </p:cNvPr>
            <p:cNvSpPr/>
            <p:nvPr/>
          </p:nvSpPr>
          <p:spPr bwMode="auto">
            <a:xfrm rot="16200000">
              <a:off x="8023819" y="368240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0" name="テキスト ボックス 129">
              <a:extLst>
                <a:ext uri="{FF2B5EF4-FFF2-40B4-BE49-F238E27FC236}">
                  <a16:creationId xmlns:a16="http://schemas.microsoft.com/office/drawing/2014/main" id="{781F0283-7279-A550-267C-9B54B27452C6}"/>
                </a:ext>
              </a:extLst>
            </p:cNvPr>
            <p:cNvSpPr txBox="1"/>
            <p:nvPr/>
          </p:nvSpPr>
          <p:spPr>
            <a:xfrm>
              <a:off x="8125035" y="4346345"/>
              <a:ext cx="5950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37×52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1" name="テキスト ボックス 130">
              <a:extLst>
                <a:ext uri="{FF2B5EF4-FFF2-40B4-BE49-F238E27FC236}">
                  <a16:creationId xmlns:a16="http://schemas.microsoft.com/office/drawing/2014/main" id="{00F8FBC2-5F83-23C8-EA75-638361E8DBEE}"/>
                </a:ext>
              </a:extLst>
            </p:cNvPr>
            <p:cNvSpPr txBox="1"/>
            <p:nvPr/>
          </p:nvSpPr>
          <p:spPr>
            <a:xfrm>
              <a:off x="8149081" y="3918458"/>
              <a:ext cx="546945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A9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7E39C0EF-8842-8B3B-DE85-EEAA68ED1FCF}"/>
              </a:ext>
            </a:extLst>
          </p:cNvPr>
          <p:cNvGrpSpPr/>
          <p:nvPr/>
        </p:nvGrpSpPr>
        <p:grpSpPr>
          <a:xfrm>
            <a:off x="93608" y="4953856"/>
            <a:ext cx="1127730" cy="797466"/>
            <a:chOff x="93608" y="5195610"/>
            <a:chExt cx="1127730" cy="797466"/>
          </a:xfrm>
        </p:grpSpPr>
        <p:sp>
          <p:nvSpPr>
            <p:cNvPr id="133" name="正方形/長方形 132">
              <a:extLst>
                <a:ext uri="{FF2B5EF4-FFF2-40B4-BE49-F238E27FC236}">
                  <a16:creationId xmlns:a16="http://schemas.microsoft.com/office/drawing/2014/main" id="{692A640D-E451-EFCD-A48A-752F85814B64}"/>
                </a:ext>
              </a:extLst>
            </p:cNvPr>
            <p:cNvSpPr/>
            <p:nvPr/>
          </p:nvSpPr>
          <p:spPr bwMode="auto">
            <a:xfrm rot="16200000">
              <a:off x="258740" y="503047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4" name="テキスト ボックス 133">
              <a:extLst>
                <a:ext uri="{FF2B5EF4-FFF2-40B4-BE49-F238E27FC236}">
                  <a16:creationId xmlns:a16="http://schemas.microsoft.com/office/drawing/2014/main" id="{C0C990FB-0B93-9884-FAA8-0B94EA81BE76}"/>
                </a:ext>
              </a:extLst>
            </p:cNvPr>
            <p:cNvSpPr txBox="1"/>
            <p:nvPr/>
          </p:nvSpPr>
          <p:spPr>
            <a:xfrm>
              <a:off x="218893" y="5694423"/>
              <a:ext cx="87716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1000×1414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5" name="テキスト ボックス 134">
              <a:extLst>
                <a:ext uri="{FF2B5EF4-FFF2-40B4-BE49-F238E27FC236}">
                  <a16:creationId xmlns:a16="http://schemas.microsoft.com/office/drawing/2014/main" id="{F2AA145A-7E35-4CE4-04F6-B8B1BA1D25A8}"/>
                </a:ext>
              </a:extLst>
            </p:cNvPr>
            <p:cNvSpPr txBox="1"/>
            <p:nvPr/>
          </p:nvSpPr>
          <p:spPr>
            <a:xfrm>
              <a:off x="384803" y="526653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B0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FE1A63E0-4EDB-333B-C05F-212910892017}"/>
              </a:ext>
            </a:extLst>
          </p:cNvPr>
          <p:cNvGrpSpPr/>
          <p:nvPr/>
        </p:nvGrpSpPr>
        <p:grpSpPr>
          <a:xfrm>
            <a:off x="954813" y="4988486"/>
            <a:ext cx="1127730" cy="797466"/>
            <a:chOff x="954813" y="5195610"/>
            <a:chExt cx="1127730" cy="797466"/>
          </a:xfrm>
        </p:grpSpPr>
        <p:sp>
          <p:nvSpPr>
            <p:cNvPr id="137" name="正方形/長方形 136">
              <a:extLst>
                <a:ext uri="{FF2B5EF4-FFF2-40B4-BE49-F238E27FC236}">
                  <a16:creationId xmlns:a16="http://schemas.microsoft.com/office/drawing/2014/main" id="{ADF42791-F06E-31D6-B845-8ACE3E5C3723}"/>
                </a:ext>
              </a:extLst>
            </p:cNvPr>
            <p:cNvSpPr/>
            <p:nvPr/>
          </p:nvSpPr>
          <p:spPr bwMode="auto">
            <a:xfrm rot="16200000">
              <a:off x="1119945" y="503047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8" name="テキスト ボックス 137">
              <a:extLst>
                <a:ext uri="{FF2B5EF4-FFF2-40B4-BE49-F238E27FC236}">
                  <a16:creationId xmlns:a16="http://schemas.microsoft.com/office/drawing/2014/main" id="{6D865C12-C3E9-3A7B-10EE-4F2F740CBCD8}"/>
                </a:ext>
              </a:extLst>
            </p:cNvPr>
            <p:cNvSpPr txBox="1"/>
            <p:nvPr/>
          </p:nvSpPr>
          <p:spPr>
            <a:xfrm>
              <a:off x="1115363" y="5694423"/>
              <a:ext cx="80663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707×1000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39" name="テキスト ボックス 138">
              <a:extLst>
                <a:ext uri="{FF2B5EF4-FFF2-40B4-BE49-F238E27FC236}">
                  <a16:creationId xmlns:a16="http://schemas.microsoft.com/office/drawing/2014/main" id="{6C2FF607-4ACB-CC2F-FF71-679C15A735B2}"/>
                </a:ext>
              </a:extLst>
            </p:cNvPr>
            <p:cNvSpPr txBox="1"/>
            <p:nvPr/>
          </p:nvSpPr>
          <p:spPr>
            <a:xfrm>
              <a:off x="1246008" y="526653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B1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0" name="グループ化 139">
            <a:extLst>
              <a:ext uri="{FF2B5EF4-FFF2-40B4-BE49-F238E27FC236}">
                <a16:creationId xmlns:a16="http://schemas.microsoft.com/office/drawing/2014/main" id="{4CC99478-880F-CC3F-3211-86EBD1487032}"/>
              </a:ext>
            </a:extLst>
          </p:cNvPr>
          <p:cNvGrpSpPr/>
          <p:nvPr/>
        </p:nvGrpSpPr>
        <p:grpSpPr>
          <a:xfrm>
            <a:off x="1816018" y="5023116"/>
            <a:ext cx="1127730" cy="797466"/>
            <a:chOff x="1816018" y="5195610"/>
            <a:chExt cx="1127730" cy="797466"/>
          </a:xfrm>
        </p:grpSpPr>
        <p:sp>
          <p:nvSpPr>
            <p:cNvPr id="141" name="正方形/長方形 140">
              <a:extLst>
                <a:ext uri="{FF2B5EF4-FFF2-40B4-BE49-F238E27FC236}">
                  <a16:creationId xmlns:a16="http://schemas.microsoft.com/office/drawing/2014/main" id="{882FED58-73B6-C83F-C53C-0D28B47878BD}"/>
                </a:ext>
              </a:extLst>
            </p:cNvPr>
            <p:cNvSpPr/>
            <p:nvPr/>
          </p:nvSpPr>
          <p:spPr bwMode="auto">
            <a:xfrm rot="16200000">
              <a:off x="1981150" y="503047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2" name="テキスト ボックス 141">
              <a:extLst>
                <a:ext uri="{FF2B5EF4-FFF2-40B4-BE49-F238E27FC236}">
                  <a16:creationId xmlns:a16="http://schemas.microsoft.com/office/drawing/2014/main" id="{707D3BB0-25AA-BBB5-E4F7-404DDB6C7156}"/>
                </a:ext>
              </a:extLst>
            </p:cNvPr>
            <p:cNvSpPr txBox="1"/>
            <p:nvPr/>
          </p:nvSpPr>
          <p:spPr>
            <a:xfrm>
              <a:off x="2011833" y="5694423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500×707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3" name="テキスト ボックス 142">
              <a:extLst>
                <a:ext uri="{FF2B5EF4-FFF2-40B4-BE49-F238E27FC236}">
                  <a16:creationId xmlns:a16="http://schemas.microsoft.com/office/drawing/2014/main" id="{8AEB80C7-68F1-B7EF-7E36-039355891476}"/>
                </a:ext>
              </a:extLst>
            </p:cNvPr>
            <p:cNvSpPr txBox="1"/>
            <p:nvPr/>
          </p:nvSpPr>
          <p:spPr>
            <a:xfrm>
              <a:off x="2107212" y="526653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B2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CDDFD91B-9FD7-439B-DDAB-3A46873298C8}"/>
              </a:ext>
            </a:extLst>
          </p:cNvPr>
          <p:cNvGrpSpPr/>
          <p:nvPr/>
        </p:nvGrpSpPr>
        <p:grpSpPr>
          <a:xfrm>
            <a:off x="2677223" y="5057746"/>
            <a:ext cx="1127730" cy="797466"/>
            <a:chOff x="2677223" y="5195610"/>
            <a:chExt cx="1127730" cy="797466"/>
          </a:xfrm>
        </p:grpSpPr>
        <p:sp>
          <p:nvSpPr>
            <p:cNvPr id="145" name="正方形/長方形 144">
              <a:extLst>
                <a:ext uri="{FF2B5EF4-FFF2-40B4-BE49-F238E27FC236}">
                  <a16:creationId xmlns:a16="http://schemas.microsoft.com/office/drawing/2014/main" id="{04F5A4DE-15B0-0169-7CBA-598B1B2EA9B0}"/>
                </a:ext>
              </a:extLst>
            </p:cNvPr>
            <p:cNvSpPr/>
            <p:nvPr/>
          </p:nvSpPr>
          <p:spPr bwMode="auto">
            <a:xfrm rot="16200000">
              <a:off x="2842355" y="503047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6" name="テキスト ボックス 145">
              <a:extLst>
                <a:ext uri="{FF2B5EF4-FFF2-40B4-BE49-F238E27FC236}">
                  <a16:creationId xmlns:a16="http://schemas.microsoft.com/office/drawing/2014/main" id="{9398A685-9499-D8F3-F968-49FDC37B5CA1}"/>
                </a:ext>
              </a:extLst>
            </p:cNvPr>
            <p:cNvSpPr txBox="1"/>
            <p:nvPr/>
          </p:nvSpPr>
          <p:spPr>
            <a:xfrm>
              <a:off x="2873038" y="5694423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353×500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7" name="テキスト ボックス 146">
              <a:extLst>
                <a:ext uri="{FF2B5EF4-FFF2-40B4-BE49-F238E27FC236}">
                  <a16:creationId xmlns:a16="http://schemas.microsoft.com/office/drawing/2014/main" id="{1F858CC3-1027-B7A3-223D-1D8EE305075E}"/>
                </a:ext>
              </a:extLst>
            </p:cNvPr>
            <p:cNvSpPr txBox="1"/>
            <p:nvPr/>
          </p:nvSpPr>
          <p:spPr>
            <a:xfrm>
              <a:off x="2968417" y="526653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B3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48" name="グループ化 147">
            <a:extLst>
              <a:ext uri="{FF2B5EF4-FFF2-40B4-BE49-F238E27FC236}">
                <a16:creationId xmlns:a16="http://schemas.microsoft.com/office/drawing/2014/main" id="{0BADAF81-6420-D6D2-79A8-8A5718FDA0DA}"/>
              </a:ext>
            </a:extLst>
          </p:cNvPr>
          <p:cNvGrpSpPr/>
          <p:nvPr/>
        </p:nvGrpSpPr>
        <p:grpSpPr>
          <a:xfrm>
            <a:off x="3545545" y="5092376"/>
            <a:ext cx="1127730" cy="797466"/>
            <a:chOff x="3545545" y="5195610"/>
            <a:chExt cx="1127730" cy="797466"/>
          </a:xfrm>
        </p:grpSpPr>
        <p:sp>
          <p:nvSpPr>
            <p:cNvPr id="149" name="正方形/長方形 148">
              <a:extLst>
                <a:ext uri="{FF2B5EF4-FFF2-40B4-BE49-F238E27FC236}">
                  <a16:creationId xmlns:a16="http://schemas.microsoft.com/office/drawing/2014/main" id="{94AD1931-D153-20FB-65AD-F8C2F3730DEE}"/>
                </a:ext>
              </a:extLst>
            </p:cNvPr>
            <p:cNvSpPr/>
            <p:nvPr/>
          </p:nvSpPr>
          <p:spPr bwMode="auto">
            <a:xfrm rot="16200000">
              <a:off x="3710677" y="503047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0" name="テキスト ボックス 149">
              <a:extLst>
                <a:ext uri="{FF2B5EF4-FFF2-40B4-BE49-F238E27FC236}">
                  <a16:creationId xmlns:a16="http://schemas.microsoft.com/office/drawing/2014/main" id="{BCF61653-F7C9-DE22-EEBB-D99D5F845BC5}"/>
                </a:ext>
              </a:extLst>
            </p:cNvPr>
            <p:cNvSpPr txBox="1"/>
            <p:nvPr/>
          </p:nvSpPr>
          <p:spPr>
            <a:xfrm>
              <a:off x="3741361" y="5694423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250×353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1" name="テキスト ボックス 150">
              <a:extLst>
                <a:ext uri="{FF2B5EF4-FFF2-40B4-BE49-F238E27FC236}">
                  <a16:creationId xmlns:a16="http://schemas.microsoft.com/office/drawing/2014/main" id="{71340A6B-DE15-12E8-CBD7-57D235120676}"/>
                </a:ext>
              </a:extLst>
            </p:cNvPr>
            <p:cNvSpPr txBox="1"/>
            <p:nvPr/>
          </p:nvSpPr>
          <p:spPr>
            <a:xfrm>
              <a:off x="3836740" y="526653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B4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2" name="グループ化 151">
            <a:extLst>
              <a:ext uri="{FF2B5EF4-FFF2-40B4-BE49-F238E27FC236}">
                <a16:creationId xmlns:a16="http://schemas.microsoft.com/office/drawing/2014/main" id="{53076011-1FA9-6E9F-AD40-A2BDC7D223EF}"/>
              </a:ext>
            </a:extLst>
          </p:cNvPr>
          <p:cNvGrpSpPr/>
          <p:nvPr/>
        </p:nvGrpSpPr>
        <p:grpSpPr>
          <a:xfrm>
            <a:off x="4406750" y="5127006"/>
            <a:ext cx="1127730" cy="797466"/>
            <a:chOff x="4406750" y="5195610"/>
            <a:chExt cx="1127730" cy="797466"/>
          </a:xfrm>
        </p:grpSpPr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1109794D-45DA-8012-82DE-2CD4972CE837}"/>
                </a:ext>
              </a:extLst>
            </p:cNvPr>
            <p:cNvSpPr/>
            <p:nvPr/>
          </p:nvSpPr>
          <p:spPr bwMode="auto">
            <a:xfrm rot="16200000">
              <a:off x="4571882" y="503047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4" name="テキスト ボックス 153">
              <a:extLst>
                <a:ext uri="{FF2B5EF4-FFF2-40B4-BE49-F238E27FC236}">
                  <a16:creationId xmlns:a16="http://schemas.microsoft.com/office/drawing/2014/main" id="{30226006-B683-A98C-568D-63B5BE5C1AC7}"/>
                </a:ext>
              </a:extLst>
            </p:cNvPr>
            <p:cNvSpPr txBox="1"/>
            <p:nvPr/>
          </p:nvSpPr>
          <p:spPr>
            <a:xfrm>
              <a:off x="4602566" y="5694423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176×250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5" name="テキスト ボックス 154">
              <a:extLst>
                <a:ext uri="{FF2B5EF4-FFF2-40B4-BE49-F238E27FC236}">
                  <a16:creationId xmlns:a16="http://schemas.microsoft.com/office/drawing/2014/main" id="{99476FE6-63C8-2038-8E4C-9D35D46A5DFE}"/>
                </a:ext>
              </a:extLst>
            </p:cNvPr>
            <p:cNvSpPr txBox="1"/>
            <p:nvPr/>
          </p:nvSpPr>
          <p:spPr>
            <a:xfrm>
              <a:off x="4697945" y="526653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B5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6" name="グループ化 155">
            <a:extLst>
              <a:ext uri="{FF2B5EF4-FFF2-40B4-BE49-F238E27FC236}">
                <a16:creationId xmlns:a16="http://schemas.microsoft.com/office/drawing/2014/main" id="{9C63BBB0-109F-1AE5-6157-366382A12E97}"/>
              </a:ext>
            </a:extLst>
          </p:cNvPr>
          <p:cNvGrpSpPr/>
          <p:nvPr/>
        </p:nvGrpSpPr>
        <p:grpSpPr>
          <a:xfrm>
            <a:off x="5267955" y="5161636"/>
            <a:ext cx="1127730" cy="797466"/>
            <a:chOff x="5267955" y="5195610"/>
            <a:chExt cx="1127730" cy="797466"/>
          </a:xfrm>
        </p:grpSpPr>
        <p:sp>
          <p:nvSpPr>
            <p:cNvPr id="157" name="正方形/長方形 156">
              <a:extLst>
                <a:ext uri="{FF2B5EF4-FFF2-40B4-BE49-F238E27FC236}">
                  <a16:creationId xmlns:a16="http://schemas.microsoft.com/office/drawing/2014/main" id="{1831F8D1-9BE8-D97E-6781-670D6C0805C2}"/>
                </a:ext>
              </a:extLst>
            </p:cNvPr>
            <p:cNvSpPr/>
            <p:nvPr/>
          </p:nvSpPr>
          <p:spPr bwMode="auto">
            <a:xfrm rot="16200000">
              <a:off x="5433087" y="503047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8" name="テキスト ボックス 157">
              <a:extLst>
                <a:ext uri="{FF2B5EF4-FFF2-40B4-BE49-F238E27FC236}">
                  <a16:creationId xmlns:a16="http://schemas.microsoft.com/office/drawing/2014/main" id="{5AAC6784-75C9-4EBA-6E2C-DB9C2E7E210A}"/>
                </a:ext>
              </a:extLst>
            </p:cNvPr>
            <p:cNvSpPr txBox="1"/>
            <p:nvPr/>
          </p:nvSpPr>
          <p:spPr>
            <a:xfrm>
              <a:off x="5463770" y="5694423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125×176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59" name="テキスト ボックス 158">
              <a:extLst>
                <a:ext uri="{FF2B5EF4-FFF2-40B4-BE49-F238E27FC236}">
                  <a16:creationId xmlns:a16="http://schemas.microsoft.com/office/drawing/2014/main" id="{9487E641-EA83-42CC-A626-AB5A1D404F64}"/>
                </a:ext>
              </a:extLst>
            </p:cNvPr>
            <p:cNvSpPr txBox="1"/>
            <p:nvPr/>
          </p:nvSpPr>
          <p:spPr>
            <a:xfrm>
              <a:off x="5559150" y="526653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B6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0" name="グループ化 159">
            <a:extLst>
              <a:ext uri="{FF2B5EF4-FFF2-40B4-BE49-F238E27FC236}">
                <a16:creationId xmlns:a16="http://schemas.microsoft.com/office/drawing/2014/main" id="{A9E1FD65-49EE-0E2F-83C5-5B602A046A63}"/>
              </a:ext>
            </a:extLst>
          </p:cNvPr>
          <p:cNvGrpSpPr/>
          <p:nvPr/>
        </p:nvGrpSpPr>
        <p:grpSpPr>
          <a:xfrm>
            <a:off x="6129160" y="5196266"/>
            <a:ext cx="1127730" cy="797466"/>
            <a:chOff x="6129160" y="5195610"/>
            <a:chExt cx="1127730" cy="797466"/>
          </a:xfrm>
        </p:grpSpPr>
        <p:sp>
          <p:nvSpPr>
            <p:cNvPr id="161" name="正方形/長方形 160">
              <a:extLst>
                <a:ext uri="{FF2B5EF4-FFF2-40B4-BE49-F238E27FC236}">
                  <a16:creationId xmlns:a16="http://schemas.microsoft.com/office/drawing/2014/main" id="{9E42FBB1-61F3-FB72-E5AE-046201548D68}"/>
                </a:ext>
              </a:extLst>
            </p:cNvPr>
            <p:cNvSpPr/>
            <p:nvPr/>
          </p:nvSpPr>
          <p:spPr bwMode="auto">
            <a:xfrm rot="16200000">
              <a:off x="6294292" y="503047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2" name="テキスト ボックス 161">
              <a:extLst>
                <a:ext uri="{FF2B5EF4-FFF2-40B4-BE49-F238E27FC236}">
                  <a16:creationId xmlns:a16="http://schemas.microsoft.com/office/drawing/2014/main" id="{3C876E5A-0407-AD09-5AC7-2BA3C3EBBA8B}"/>
                </a:ext>
              </a:extLst>
            </p:cNvPr>
            <p:cNvSpPr txBox="1"/>
            <p:nvPr/>
          </p:nvSpPr>
          <p:spPr>
            <a:xfrm>
              <a:off x="6360241" y="5694423"/>
              <a:ext cx="665567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88×125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3" name="テキスト ボックス 162">
              <a:extLst>
                <a:ext uri="{FF2B5EF4-FFF2-40B4-BE49-F238E27FC236}">
                  <a16:creationId xmlns:a16="http://schemas.microsoft.com/office/drawing/2014/main" id="{79FDAE1A-CDAE-5B24-38D2-91EC4BE2D492}"/>
                </a:ext>
              </a:extLst>
            </p:cNvPr>
            <p:cNvSpPr txBox="1"/>
            <p:nvPr/>
          </p:nvSpPr>
          <p:spPr>
            <a:xfrm>
              <a:off x="6420354" y="526653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B7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2E0749B2-540E-7CEE-4B95-CE702A9BA186}"/>
              </a:ext>
            </a:extLst>
          </p:cNvPr>
          <p:cNvGrpSpPr/>
          <p:nvPr/>
        </p:nvGrpSpPr>
        <p:grpSpPr>
          <a:xfrm>
            <a:off x="6990365" y="5230896"/>
            <a:ext cx="1127730" cy="797466"/>
            <a:chOff x="6990365" y="5195610"/>
            <a:chExt cx="1127730" cy="797466"/>
          </a:xfrm>
        </p:grpSpPr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57DFFA58-07D6-1049-B604-50AFB609C6BB}"/>
                </a:ext>
              </a:extLst>
            </p:cNvPr>
            <p:cNvSpPr/>
            <p:nvPr/>
          </p:nvSpPr>
          <p:spPr bwMode="auto">
            <a:xfrm rot="16200000">
              <a:off x="7155497" y="503047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C3CE57D4-48BF-B05B-CFE3-E430C0F12CE5}"/>
                </a:ext>
              </a:extLst>
            </p:cNvPr>
            <p:cNvSpPr txBox="1"/>
            <p:nvPr/>
          </p:nvSpPr>
          <p:spPr>
            <a:xfrm>
              <a:off x="7256712" y="5694423"/>
              <a:ext cx="5950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63×88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67" name="テキスト ボックス 166">
              <a:extLst>
                <a:ext uri="{FF2B5EF4-FFF2-40B4-BE49-F238E27FC236}">
                  <a16:creationId xmlns:a16="http://schemas.microsoft.com/office/drawing/2014/main" id="{CEF258E0-781C-91AC-6313-0A5CA833C01E}"/>
                </a:ext>
              </a:extLst>
            </p:cNvPr>
            <p:cNvSpPr txBox="1"/>
            <p:nvPr/>
          </p:nvSpPr>
          <p:spPr>
            <a:xfrm>
              <a:off x="7281559" y="526653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B8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02F55172-BCE4-FA87-C5FD-BBD9CC709D14}"/>
              </a:ext>
            </a:extLst>
          </p:cNvPr>
          <p:cNvGrpSpPr/>
          <p:nvPr/>
        </p:nvGrpSpPr>
        <p:grpSpPr>
          <a:xfrm>
            <a:off x="7858687" y="5265526"/>
            <a:ext cx="1127730" cy="797466"/>
            <a:chOff x="7858687" y="5195610"/>
            <a:chExt cx="1127730" cy="797466"/>
          </a:xfrm>
        </p:grpSpPr>
        <p:sp>
          <p:nvSpPr>
            <p:cNvPr id="169" name="正方形/長方形 168">
              <a:extLst>
                <a:ext uri="{FF2B5EF4-FFF2-40B4-BE49-F238E27FC236}">
                  <a16:creationId xmlns:a16="http://schemas.microsoft.com/office/drawing/2014/main" id="{6F2B6189-78F8-0733-649B-5229191BA134}"/>
                </a:ext>
              </a:extLst>
            </p:cNvPr>
            <p:cNvSpPr/>
            <p:nvPr/>
          </p:nvSpPr>
          <p:spPr bwMode="auto">
            <a:xfrm rot="16200000">
              <a:off x="8023819" y="503047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0" name="テキスト ボックス 169">
              <a:extLst>
                <a:ext uri="{FF2B5EF4-FFF2-40B4-BE49-F238E27FC236}">
                  <a16:creationId xmlns:a16="http://schemas.microsoft.com/office/drawing/2014/main" id="{93A750A3-0181-DD5A-2BC7-1C05A941E53B}"/>
                </a:ext>
              </a:extLst>
            </p:cNvPr>
            <p:cNvSpPr txBox="1"/>
            <p:nvPr/>
          </p:nvSpPr>
          <p:spPr>
            <a:xfrm>
              <a:off x="8125035" y="5694423"/>
              <a:ext cx="5950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44×63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1" name="テキスト ボックス 170">
              <a:extLst>
                <a:ext uri="{FF2B5EF4-FFF2-40B4-BE49-F238E27FC236}">
                  <a16:creationId xmlns:a16="http://schemas.microsoft.com/office/drawing/2014/main" id="{F3466D2A-EDDA-E20A-2C9E-8187DD3AA66A}"/>
                </a:ext>
              </a:extLst>
            </p:cNvPr>
            <p:cNvSpPr txBox="1"/>
            <p:nvPr/>
          </p:nvSpPr>
          <p:spPr>
            <a:xfrm>
              <a:off x="8149882" y="5266537"/>
              <a:ext cx="545342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B9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2" name="グループ化 171">
            <a:extLst>
              <a:ext uri="{FF2B5EF4-FFF2-40B4-BE49-F238E27FC236}">
                <a16:creationId xmlns:a16="http://schemas.microsoft.com/office/drawing/2014/main" id="{CD73565C-B427-82AD-0845-CCABBC3DD6C7}"/>
              </a:ext>
            </a:extLst>
          </p:cNvPr>
          <p:cNvGrpSpPr/>
          <p:nvPr/>
        </p:nvGrpSpPr>
        <p:grpSpPr>
          <a:xfrm>
            <a:off x="8719747" y="3952079"/>
            <a:ext cx="1127730" cy="797466"/>
            <a:chOff x="8719747" y="3847532"/>
            <a:chExt cx="1127730" cy="797466"/>
          </a:xfrm>
        </p:grpSpPr>
        <p:sp>
          <p:nvSpPr>
            <p:cNvPr id="173" name="正方形/長方形 172">
              <a:extLst>
                <a:ext uri="{FF2B5EF4-FFF2-40B4-BE49-F238E27FC236}">
                  <a16:creationId xmlns:a16="http://schemas.microsoft.com/office/drawing/2014/main" id="{2424B15C-7611-94DE-4CA6-51EEDBF6A3B2}"/>
                </a:ext>
              </a:extLst>
            </p:cNvPr>
            <p:cNvSpPr/>
            <p:nvPr/>
          </p:nvSpPr>
          <p:spPr bwMode="auto">
            <a:xfrm rot="16200000">
              <a:off x="8884879" y="368240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4" name="テキスト ボックス 173">
              <a:extLst>
                <a:ext uri="{FF2B5EF4-FFF2-40B4-BE49-F238E27FC236}">
                  <a16:creationId xmlns:a16="http://schemas.microsoft.com/office/drawing/2014/main" id="{F99DBA14-0EAD-9734-92CB-92DD208CAB9E}"/>
                </a:ext>
              </a:extLst>
            </p:cNvPr>
            <p:cNvSpPr txBox="1"/>
            <p:nvPr/>
          </p:nvSpPr>
          <p:spPr>
            <a:xfrm>
              <a:off x="8986095" y="4346345"/>
              <a:ext cx="5950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26×37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5" name="テキスト ボックス 174">
              <a:extLst>
                <a:ext uri="{FF2B5EF4-FFF2-40B4-BE49-F238E27FC236}">
                  <a16:creationId xmlns:a16="http://schemas.microsoft.com/office/drawing/2014/main" id="{DF345D57-1FD4-EA15-5D17-07F991A5C7D4}"/>
                </a:ext>
              </a:extLst>
            </p:cNvPr>
            <p:cNvSpPr txBox="1"/>
            <p:nvPr/>
          </p:nvSpPr>
          <p:spPr>
            <a:xfrm>
              <a:off x="8923579" y="3918458"/>
              <a:ext cx="720069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A10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6" name="グループ化 175">
            <a:extLst>
              <a:ext uri="{FF2B5EF4-FFF2-40B4-BE49-F238E27FC236}">
                <a16:creationId xmlns:a16="http://schemas.microsoft.com/office/drawing/2014/main" id="{BA881A31-6749-3B1E-2AD0-0ED2662B2868}"/>
              </a:ext>
            </a:extLst>
          </p:cNvPr>
          <p:cNvGrpSpPr/>
          <p:nvPr/>
        </p:nvGrpSpPr>
        <p:grpSpPr>
          <a:xfrm>
            <a:off x="8719747" y="5300157"/>
            <a:ext cx="1127730" cy="797466"/>
            <a:chOff x="8719747" y="5195610"/>
            <a:chExt cx="1127730" cy="797466"/>
          </a:xfrm>
        </p:grpSpPr>
        <p:sp>
          <p:nvSpPr>
            <p:cNvPr id="177" name="正方形/長方形 176">
              <a:extLst>
                <a:ext uri="{FF2B5EF4-FFF2-40B4-BE49-F238E27FC236}">
                  <a16:creationId xmlns:a16="http://schemas.microsoft.com/office/drawing/2014/main" id="{FCF081AE-6F6A-1360-B4FE-99A61D45C7E5}"/>
                </a:ext>
              </a:extLst>
            </p:cNvPr>
            <p:cNvSpPr/>
            <p:nvPr/>
          </p:nvSpPr>
          <p:spPr bwMode="auto">
            <a:xfrm rot="16200000">
              <a:off x="8884879" y="503047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8" name="テキスト ボックス 177">
              <a:extLst>
                <a:ext uri="{FF2B5EF4-FFF2-40B4-BE49-F238E27FC236}">
                  <a16:creationId xmlns:a16="http://schemas.microsoft.com/office/drawing/2014/main" id="{7FBB2919-1A77-C3B5-58A5-F5FA9834BA01}"/>
                </a:ext>
              </a:extLst>
            </p:cNvPr>
            <p:cNvSpPr txBox="1"/>
            <p:nvPr/>
          </p:nvSpPr>
          <p:spPr>
            <a:xfrm>
              <a:off x="8986095" y="5694423"/>
              <a:ext cx="595035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31×44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79" name="テキスト ボックス 178">
              <a:extLst>
                <a:ext uri="{FF2B5EF4-FFF2-40B4-BE49-F238E27FC236}">
                  <a16:creationId xmlns:a16="http://schemas.microsoft.com/office/drawing/2014/main" id="{0CBCD78E-0AA6-900D-5FF4-1F54608EB206}"/>
                </a:ext>
              </a:extLst>
            </p:cNvPr>
            <p:cNvSpPr txBox="1"/>
            <p:nvPr/>
          </p:nvSpPr>
          <p:spPr>
            <a:xfrm>
              <a:off x="8924381" y="5266537"/>
              <a:ext cx="718466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B10</a:t>
              </a:r>
              <a:endParaRPr kumimoji="1"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177290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357020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半円孤図形（塗り図形）</a:t>
            </a:r>
          </a:p>
        </p:txBody>
      </p:sp>
    </p:spTree>
    <p:extLst>
      <p:ext uri="{BB962C8B-B14F-4D97-AF65-F5344CB8AC3E}">
        <p14:creationId xmlns:p14="http://schemas.microsoft.com/office/powerpoint/2010/main" val="141136343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半円孤図形（線形）</a:t>
            </a:r>
          </a:p>
        </p:txBody>
      </p:sp>
    </p:spTree>
    <p:extLst>
      <p:ext uri="{BB962C8B-B14F-4D97-AF65-F5344CB8AC3E}">
        <p14:creationId xmlns:p14="http://schemas.microsoft.com/office/powerpoint/2010/main" val="312791669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64687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入道雲のイラスト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11900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6032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用紙サイズ素材（白黒とカラー文字あり）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583C7607-8C07-CA05-55E5-BB090C5E1AB1}"/>
              </a:ext>
            </a:extLst>
          </p:cNvPr>
          <p:cNvGrpSpPr/>
          <p:nvPr/>
        </p:nvGrpSpPr>
        <p:grpSpPr>
          <a:xfrm>
            <a:off x="452500" y="818710"/>
            <a:ext cx="923171" cy="1305495"/>
            <a:chOff x="2842355" y="870620"/>
            <a:chExt cx="797466" cy="1127730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CB14B3A9-5680-9E83-A3F8-6DF419142D46}"/>
                </a:ext>
              </a:extLst>
            </p:cNvPr>
            <p:cNvSpPr/>
            <p:nvPr/>
          </p:nvSpPr>
          <p:spPr bwMode="auto">
            <a:xfrm>
              <a:off x="2842355" y="87062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6398A701-A52C-C6D9-71CE-3965B00E2FDA}"/>
                </a:ext>
              </a:extLst>
            </p:cNvPr>
            <p:cNvSpPr txBox="1"/>
            <p:nvPr/>
          </p:nvSpPr>
          <p:spPr>
            <a:xfrm>
              <a:off x="2873038" y="1647826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420×297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39F4E541-A11B-948F-6F90-A16064BC6644}"/>
                </a:ext>
              </a:extLst>
            </p:cNvPr>
            <p:cNvSpPr txBox="1"/>
            <p:nvPr/>
          </p:nvSpPr>
          <p:spPr>
            <a:xfrm>
              <a:off x="3004856" y="1026147"/>
              <a:ext cx="472469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A3</a:t>
              </a:r>
            </a:p>
            <a:p>
              <a:pPr algn="ctr"/>
              <a:r>
                <a:rPr kumimoji="1" lang="ja-JP" altLang="en-US" sz="14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白黒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A873183-F1C3-4785-C6C0-402A98C06734}"/>
              </a:ext>
            </a:extLst>
          </p:cNvPr>
          <p:cNvGrpSpPr/>
          <p:nvPr/>
        </p:nvGrpSpPr>
        <p:grpSpPr>
          <a:xfrm>
            <a:off x="1622630" y="818710"/>
            <a:ext cx="923171" cy="1305495"/>
            <a:chOff x="3710677" y="870620"/>
            <a:chExt cx="797466" cy="1127730"/>
          </a:xfrm>
        </p:grpSpPr>
        <p:sp>
          <p:nvSpPr>
            <p:cNvPr id="8" name="正方形/長方形 7">
              <a:extLst>
                <a:ext uri="{FF2B5EF4-FFF2-40B4-BE49-F238E27FC236}">
                  <a16:creationId xmlns:a16="http://schemas.microsoft.com/office/drawing/2014/main" id="{382949D0-BE5C-E4DC-F1D0-19CB161CAF2E}"/>
                </a:ext>
              </a:extLst>
            </p:cNvPr>
            <p:cNvSpPr/>
            <p:nvPr/>
          </p:nvSpPr>
          <p:spPr bwMode="auto">
            <a:xfrm>
              <a:off x="3710677" y="87062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126146BA-918A-401F-1F76-0E2D7083530F}"/>
                </a:ext>
              </a:extLst>
            </p:cNvPr>
            <p:cNvSpPr txBox="1"/>
            <p:nvPr/>
          </p:nvSpPr>
          <p:spPr>
            <a:xfrm>
              <a:off x="3741361" y="1647826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297×210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AD3EE3B7-E10F-94EB-C33D-47DF53ACDDF2}"/>
                </a:ext>
              </a:extLst>
            </p:cNvPr>
            <p:cNvSpPr txBox="1"/>
            <p:nvPr/>
          </p:nvSpPr>
          <p:spPr>
            <a:xfrm>
              <a:off x="3873178" y="1026147"/>
              <a:ext cx="472469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A4</a:t>
              </a:r>
            </a:p>
            <a:p>
              <a:pPr algn="ctr"/>
              <a:r>
                <a:rPr kumimoji="1" lang="ja-JP" altLang="en-US" sz="14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白黒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B18EBB8D-0532-DCAF-821F-01E0FEEB887F}"/>
              </a:ext>
            </a:extLst>
          </p:cNvPr>
          <p:cNvGrpSpPr/>
          <p:nvPr/>
        </p:nvGrpSpPr>
        <p:grpSpPr>
          <a:xfrm>
            <a:off x="2792759" y="818710"/>
            <a:ext cx="923171" cy="1305495"/>
            <a:chOff x="4571882" y="870620"/>
            <a:chExt cx="797466" cy="1127730"/>
          </a:xfrm>
        </p:grpSpPr>
        <p:sp>
          <p:nvSpPr>
            <p:cNvPr id="12" name="正方形/長方形 11">
              <a:extLst>
                <a:ext uri="{FF2B5EF4-FFF2-40B4-BE49-F238E27FC236}">
                  <a16:creationId xmlns:a16="http://schemas.microsoft.com/office/drawing/2014/main" id="{D5522E4D-C2D2-EE11-FC99-BCF28A5D917A}"/>
                </a:ext>
              </a:extLst>
            </p:cNvPr>
            <p:cNvSpPr/>
            <p:nvPr/>
          </p:nvSpPr>
          <p:spPr bwMode="auto">
            <a:xfrm>
              <a:off x="4571882" y="87062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テキスト ボックス 12">
              <a:extLst>
                <a:ext uri="{FF2B5EF4-FFF2-40B4-BE49-F238E27FC236}">
                  <a16:creationId xmlns:a16="http://schemas.microsoft.com/office/drawing/2014/main" id="{8A625CA8-DB23-5D05-978A-00EDA1987677}"/>
                </a:ext>
              </a:extLst>
            </p:cNvPr>
            <p:cNvSpPr txBox="1"/>
            <p:nvPr/>
          </p:nvSpPr>
          <p:spPr>
            <a:xfrm>
              <a:off x="4602566" y="1647826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210×148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4" name="テキスト ボックス 13">
              <a:extLst>
                <a:ext uri="{FF2B5EF4-FFF2-40B4-BE49-F238E27FC236}">
                  <a16:creationId xmlns:a16="http://schemas.microsoft.com/office/drawing/2014/main" id="{B707B48A-06C2-99D8-BB95-02DCDDBF8694}"/>
                </a:ext>
              </a:extLst>
            </p:cNvPr>
            <p:cNvSpPr txBox="1"/>
            <p:nvPr/>
          </p:nvSpPr>
          <p:spPr>
            <a:xfrm>
              <a:off x="4734381" y="1026147"/>
              <a:ext cx="472469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A5</a:t>
              </a:r>
            </a:p>
            <a:p>
              <a:pPr algn="ctr"/>
              <a:r>
                <a:rPr lang="ja-JP" altLang="en-US" sz="14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白黒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F0B9441-AF6E-1965-AF63-EBBA3D4CE716}"/>
              </a:ext>
            </a:extLst>
          </p:cNvPr>
          <p:cNvGrpSpPr/>
          <p:nvPr/>
        </p:nvGrpSpPr>
        <p:grpSpPr>
          <a:xfrm>
            <a:off x="452500" y="2214811"/>
            <a:ext cx="923171" cy="1305495"/>
            <a:chOff x="2842355" y="2218698"/>
            <a:chExt cx="797466" cy="112773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2D36DB88-C11C-FD29-71C2-89395283AA92}"/>
                </a:ext>
              </a:extLst>
            </p:cNvPr>
            <p:cNvSpPr/>
            <p:nvPr/>
          </p:nvSpPr>
          <p:spPr bwMode="auto">
            <a:xfrm>
              <a:off x="2842355" y="221869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8A479657-A94B-9950-9D70-C9B69984DE45}"/>
                </a:ext>
              </a:extLst>
            </p:cNvPr>
            <p:cNvSpPr txBox="1"/>
            <p:nvPr/>
          </p:nvSpPr>
          <p:spPr>
            <a:xfrm>
              <a:off x="2873038" y="2995904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500×353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0CFB5CE5-F802-6371-806D-066E45B8C7D4}"/>
                </a:ext>
              </a:extLst>
            </p:cNvPr>
            <p:cNvSpPr txBox="1"/>
            <p:nvPr/>
          </p:nvSpPr>
          <p:spPr>
            <a:xfrm>
              <a:off x="3005547" y="2374226"/>
              <a:ext cx="471084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B3</a:t>
              </a:r>
            </a:p>
            <a:p>
              <a:pPr algn="ctr"/>
              <a:r>
                <a:rPr kumimoji="1" lang="ja-JP" altLang="en-US" sz="14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白黒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1CD05C0E-C832-4AF0-BF87-6EE7A68904E6}"/>
              </a:ext>
            </a:extLst>
          </p:cNvPr>
          <p:cNvGrpSpPr/>
          <p:nvPr/>
        </p:nvGrpSpPr>
        <p:grpSpPr>
          <a:xfrm>
            <a:off x="1622630" y="2214811"/>
            <a:ext cx="923171" cy="1305495"/>
            <a:chOff x="3710677" y="2218698"/>
            <a:chExt cx="797466" cy="1127730"/>
          </a:xfrm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4E57F880-7EDA-90DB-2500-8A2584233D8F}"/>
                </a:ext>
              </a:extLst>
            </p:cNvPr>
            <p:cNvSpPr/>
            <p:nvPr/>
          </p:nvSpPr>
          <p:spPr bwMode="auto">
            <a:xfrm>
              <a:off x="3710677" y="221869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7FEE15DB-F77A-F166-E7E1-F33D5000988E}"/>
                </a:ext>
              </a:extLst>
            </p:cNvPr>
            <p:cNvSpPr txBox="1"/>
            <p:nvPr/>
          </p:nvSpPr>
          <p:spPr>
            <a:xfrm>
              <a:off x="3741361" y="2995904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353×250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10365FFB-37B8-2D9B-10DC-F17008ED8581}"/>
                </a:ext>
              </a:extLst>
            </p:cNvPr>
            <p:cNvSpPr txBox="1"/>
            <p:nvPr/>
          </p:nvSpPr>
          <p:spPr>
            <a:xfrm>
              <a:off x="3873871" y="2374226"/>
              <a:ext cx="471084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B4</a:t>
              </a:r>
            </a:p>
            <a:p>
              <a:pPr algn="ctr"/>
              <a:r>
                <a:rPr kumimoji="1" lang="ja-JP" altLang="en-US" sz="14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白黒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98CF4DCA-CEF6-BF90-C535-058630CEE91D}"/>
              </a:ext>
            </a:extLst>
          </p:cNvPr>
          <p:cNvGrpSpPr/>
          <p:nvPr/>
        </p:nvGrpSpPr>
        <p:grpSpPr>
          <a:xfrm>
            <a:off x="2792761" y="2214811"/>
            <a:ext cx="923171" cy="1305495"/>
            <a:chOff x="4571882" y="2218698"/>
            <a:chExt cx="797466" cy="1127730"/>
          </a:xfrm>
        </p:grpSpPr>
        <p:sp>
          <p:nvSpPr>
            <p:cNvPr id="24" name="正方形/長方形 23">
              <a:extLst>
                <a:ext uri="{FF2B5EF4-FFF2-40B4-BE49-F238E27FC236}">
                  <a16:creationId xmlns:a16="http://schemas.microsoft.com/office/drawing/2014/main" id="{0E603C19-343E-924C-AF1C-8E3140707A58}"/>
                </a:ext>
              </a:extLst>
            </p:cNvPr>
            <p:cNvSpPr/>
            <p:nvPr/>
          </p:nvSpPr>
          <p:spPr bwMode="auto">
            <a:xfrm>
              <a:off x="4571882" y="221869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9A644B4F-73F9-4E12-A833-E7F4AFCD127D}"/>
                </a:ext>
              </a:extLst>
            </p:cNvPr>
            <p:cNvSpPr txBox="1"/>
            <p:nvPr/>
          </p:nvSpPr>
          <p:spPr>
            <a:xfrm>
              <a:off x="4602566" y="2995904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250×176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490C6269-0549-6C95-CE06-B1B57711B10D}"/>
                </a:ext>
              </a:extLst>
            </p:cNvPr>
            <p:cNvSpPr txBox="1"/>
            <p:nvPr/>
          </p:nvSpPr>
          <p:spPr>
            <a:xfrm>
              <a:off x="4735075" y="2374226"/>
              <a:ext cx="471084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B5</a:t>
              </a:r>
            </a:p>
            <a:p>
              <a:pPr algn="ctr"/>
              <a:r>
                <a:rPr kumimoji="1" lang="ja-JP" altLang="en-US" sz="14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白黒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7" name="グループ化 26">
            <a:extLst>
              <a:ext uri="{FF2B5EF4-FFF2-40B4-BE49-F238E27FC236}">
                <a16:creationId xmlns:a16="http://schemas.microsoft.com/office/drawing/2014/main" id="{FCE285DC-E59B-6C4B-494C-980D2983DA9F}"/>
              </a:ext>
            </a:extLst>
          </p:cNvPr>
          <p:cNvGrpSpPr/>
          <p:nvPr/>
        </p:nvGrpSpPr>
        <p:grpSpPr>
          <a:xfrm>
            <a:off x="6145273" y="818710"/>
            <a:ext cx="923171" cy="1305495"/>
            <a:chOff x="2842355" y="870620"/>
            <a:chExt cx="797466" cy="1127730"/>
          </a:xfrm>
        </p:grpSpPr>
        <p:sp>
          <p:nvSpPr>
            <p:cNvPr id="28" name="正方形/長方形 27">
              <a:extLst>
                <a:ext uri="{FF2B5EF4-FFF2-40B4-BE49-F238E27FC236}">
                  <a16:creationId xmlns:a16="http://schemas.microsoft.com/office/drawing/2014/main" id="{699E4705-F0C0-4FA7-4532-B545CA22281E}"/>
                </a:ext>
              </a:extLst>
            </p:cNvPr>
            <p:cNvSpPr/>
            <p:nvPr/>
          </p:nvSpPr>
          <p:spPr bwMode="auto">
            <a:xfrm>
              <a:off x="2842355" y="870620"/>
              <a:ext cx="797466" cy="1127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A472C35F-DFE1-8596-7B14-3A3C7660C905}"/>
                </a:ext>
              </a:extLst>
            </p:cNvPr>
            <p:cNvSpPr txBox="1"/>
            <p:nvPr/>
          </p:nvSpPr>
          <p:spPr>
            <a:xfrm>
              <a:off x="2873038" y="1647826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420×297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0" name="テキスト ボックス 29">
              <a:extLst>
                <a:ext uri="{FF2B5EF4-FFF2-40B4-BE49-F238E27FC236}">
                  <a16:creationId xmlns:a16="http://schemas.microsoft.com/office/drawing/2014/main" id="{EAC335C2-871D-DED9-C196-CEBDE0D13090}"/>
                </a:ext>
              </a:extLst>
            </p:cNvPr>
            <p:cNvSpPr txBox="1"/>
            <p:nvPr/>
          </p:nvSpPr>
          <p:spPr>
            <a:xfrm>
              <a:off x="3004856" y="1026147"/>
              <a:ext cx="472469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A3</a:t>
              </a:r>
            </a:p>
            <a:p>
              <a:pPr algn="ctr"/>
              <a:r>
                <a:rPr kumimoji="1" lang="ja-JP" altLang="en-US" sz="14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白黒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0EC09B0B-BCC2-95E7-6D19-D106E8638B73}"/>
              </a:ext>
            </a:extLst>
          </p:cNvPr>
          <p:cNvGrpSpPr/>
          <p:nvPr/>
        </p:nvGrpSpPr>
        <p:grpSpPr>
          <a:xfrm>
            <a:off x="7315403" y="818710"/>
            <a:ext cx="923171" cy="1305495"/>
            <a:chOff x="3710677" y="870620"/>
            <a:chExt cx="797466" cy="1127730"/>
          </a:xfrm>
        </p:grpSpPr>
        <p:sp>
          <p:nvSpPr>
            <p:cNvPr id="32" name="正方形/長方形 31">
              <a:extLst>
                <a:ext uri="{FF2B5EF4-FFF2-40B4-BE49-F238E27FC236}">
                  <a16:creationId xmlns:a16="http://schemas.microsoft.com/office/drawing/2014/main" id="{E6A5844B-F383-4A03-5804-D2B475971465}"/>
                </a:ext>
              </a:extLst>
            </p:cNvPr>
            <p:cNvSpPr/>
            <p:nvPr/>
          </p:nvSpPr>
          <p:spPr bwMode="auto">
            <a:xfrm>
              <a:off x="3710677" y="870620"/>
              <a:ext cx="797466" cy="1127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A349C169-D91F-DEAE-4FBD-5707DF1FC327}"/>
                </a:ext>
              </a:extLst>
            </p:cNvPr>
            <p:cNvSpPr txBox="1"/>
            <p:nvPr/>
          </p:nvSpPr>
          <p:spPr>
            <a:xfrm>
              <a:off x="3741361" y="1647826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297×210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42B88861-95B0-42AB-5BD1-F2B77057B8F6}"/>
                </a:ext>
              </a:extLst>
            </p:cNvPr>
            <p:cNvSpPr txBox="1"/>
            <p:nvPr/>
          </p:nvSpPr>
          <p:spPr>
            <a:xfrm>
              <a:off x="3873178" y="1026147"/>
              <a:ext cx="472469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A4</a:t>
              </a:r>
            </a:p>
            <a:p>
              <a:pPr algn="ctr"/>
              <a:r>
                <a:rPr kumimoji="1" lang="ja-JP" altLang="en-US" sz="14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白黒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3203180-B96A-E307-DBBB-359570DDF26D}"/>
              </a:ext>
            </a:extLst>
          </p:cNvPr>
          <p:cNvGrpSpPr/>
          <p:nvPr/>
        </p:nvGrpSpPr>
        <p:grpSpPr>
          <a:xfrm>
            <a:off x="8485532" y="818710"/>
            <a:ext cx="923171" cy="1305495"/>
            <a:chOff x="4571882" y="870620"/>
            <a:chExt cx="797466" cy="1127730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00940682-018C-1F9C-4DAC-B08D3E9AECB2}"/>
                </a:ext>
              </a:extLst>
            </p:cNvPr>
            <p:cNvSpPr/>
            <p:nvPr/>
          </p:nvSpPr>
          <p:spPr bwMode="auto">
            <a:xfrm>
              <a:off x="4571882" y="870620"/>
              <a:ext cx="797466" cy="1127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EB54E82B-D1C0-0188-71AD-F71DF2099E92}"/>
                </a:ext>
              </a:extLst>
            </p:cNvPr>
            <p:cNvSpPr txBox="1"/>
            <p:nvPr/>
          </p:nvSpPr>
          <p:spPr>
            <a:xfrm>
              <a:off x="4602566" y="1647826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210×148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2B8BEAAE-FC3F-E9B5-9DAB-368E25F590A0}"/>
                </a:ext>
              </a:extLst>
            </p:cNvPr>
            <p:cNvSpPr txBox="1"/>
            <p:nvPr/>
          </p:nvSpPr>
          <p:spPr>
            <a:xfrm>
              <a:off x="4734381" y="1026147"/>
              <a:ext cx="472469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A5</a:t>
              </a:r>
            </a:p>
            <a:p>
              <a:pPr algn="ctr"/>
              <a:r>
                <a:rPr lang="ja-JP" altLang="en-US" sz="14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白黒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32562AE8-385E-D3E8-8E1D-9FC4F5984453}"/>
              </a:ext>
            </a:extLst>
          </p:cNvPr>
          <p:cNvGrpSpPr/>
          <p:nvPr/>
        </p:nvGrpSpPr>
        <p:grpSpPr>
          <a:xfrm>
            <a:off x="6145273" y="2214811"/>
            <a:ext cx="923171" cy="1305495"/>
            <a:chOff x="2842355" y="2218698"/>
            <a:chExt cx="797466" cy="1127730"/>
          </a:xfrm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8954FC69-6AA7-81FC-9B93-33F601CABC5D}"/>
                </a:ext>
              </a:extLst>
            </p:cNvPr>
            <p:cNvSpPr/>
            <p:nvPr/>
          </p:nvSpPr>
          <p:spPr bwMode="auto">
            <a:xfrm>
              <a:off x="2842355" y="2218698"/>
              <a:ext cx="797466" cy="1127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1" name="テキスト ボックス 40">
              <a:extLst>
                <a:ext uri="{FF2B5EF4-FFF2-40B4-BE49-F238E27FC236}">
                  <a16:creationId xmlns:a16="http://schemas.microsoft.com/office/drawing/2014/main" id="{BC057F20-5517-CBB5-FA54-327CA8EBCB7B}"/>
                </a:ext>
              </a:extLst>
            </p:cNvPr>
            <p:cNvSpPr txBox="1"/>
            <p:nvPr/>
          </p:nvSpPr>
          <p:spPr>
            <a:xfrm>
              <a:off x="2873038" y="2995904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500×353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9C42F2AC-6B28-61B9-D187-62DD48F0F8CE}"/>
                </a:ext>
              </a:extLst>
            </p:cNvPr>
            <p:cNvSpPr txBox="1"/>
            <p:nvPr/>
          </p:nvSpPr>
          <p:spPr>
            <a:xfrm>
              <a:off x="3005547" y="2374226"/>
              <a:ext cx="471084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B3</a:t>
              </a:r>
            </a:p>
            <a:p>
              <a:pPr algn="ctr"/>
              <a:r>
                <a:rPr kumimoji="1" lang="ja-JP" altLang="en-US" sz="14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白黒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D655309E-5CB1-1A2C-BE7D-135546E494EC}"/>
              </a:ext>
            </a:extLst>
          </p:cNvPr>
          <p:cNvGrpSpPr/>
          <p:nvPr/>
        </p:nvGrpSpPr>
        <p:grpSpPr>
          <a:xfrm>
            <a:off x="7315403" y="2214811"/>
            <a:ext cx="923171" cy="1305495"/>
            <a:chOff x="3710677" y="2218698"/>
            <a:chExt cx="797466" cy="1127730"/>
          </a:xfrm>
        </p:grpSpPr>
        <p:sp>
          <p:nvSpPr>
            <p:cNvPr id="44" name="正方形/長方形 43">
              <a:extLst>
                <a:ext uri="{FF2B5EF4-FFF2-40B4-BE49-F238E27FC236}">
                  <a16:creationId xmlns:a16="http://schemas.microsoft.com/office/drawing/2014/main" id="{3831C91E-FECE-AE28-9D06-1A8D6ED90369}"/>
                </a:ext>
              </a:extLst>
            </p:cNvPr>
            <p:cNvSpPr/>
            <p:nvPr/>
          </p:nvSpPr>
          <p:spPr bwMode="auto">
            <a:xfrm>
              <a:off x="3710677" y="2218698"/>
              <a:ext cx="797466" cy="1127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5" name="テキスト ボックス 44">
              <a:extLst>
                <a:ext uri="{FF2B5EF4-FFF2-40B4-BE49-F238E27FC236}">
                  <a16:creationId xmlns:a16="http://schemas.microsoft.com/office/drawing/2014/main" id="{623B4FD9-2730-1302-20F6-15838DADD7D5}"/>
                </a:ext>
              </a:extLst>
            </p:cNvPr>
            <p:cNvSpPr txBox="1"/>
            <p:nvPr/>
          </p:nvSpPr>
          <p:spPr>
            <a:xfrm>
              <a:off x="3741361" y="2995904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353×250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6" name="テキスト ボックス 45">
              <a:extLst>
                <a:ext uri="{FF2B5EF4-FFF2-40B4-BE49-F238E27FC236}">
                  <a16:creationId xmlns:a16="http://schemas.microsoft.com/office/drawing/2014/main" id="{3A5B85C5-9F3A-4A92-D0B8-8836D5F9F69F}"/>
                </a:ext>
              </a:extLst>
            </p:cNvPr>
            <p:cNvSpPr txBox="1"/>
            <p:nvPr/>
          </p:nvSpPr>
          <p:spPr>
            <a:xfrm>
              <a:off x="3873871" y="2374226"/>
              <a:ext cx="471084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B4</a:t>
              </a:r>
            </a:p>
            <a:p>
              <a:pPr algn="ctr"/>
              <a:r>
                <a:rPr kumimoji="1" lang="ja-JP" altLang="en-US" sz="14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白黒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5479E15F-AD30-930F-7456-B9368482D2FB}"/>
              </a:ext>
            </a:extLst>
          </p:cNvPr>
          <p:cNvGrpSpPr/>
          <p:nvPr/>
        </p:nvGrpSpPr>
        <p:grpSpPr>
          <a:xfrm>
            <a:off x="8485534" y="2214811"/>
            <a:ext cx="923171" cy="1305495"/>
            <a:chOff x="4571882" y="2218698"/>
            <a:chExt cx="797466" cy="1127730"/>
          </a:xfrm>
        </p:grpSpPr>
        <p:sp>
          <p:nvSpPr>
            <p:cNvPr id="48" name="正方形/長方形 47">
              <a:extLst>
                <a:ext uri="{FF2B5EF4-FFF2-40B4-BE49-F238E27FC236}">
                  <a16:creationId xmlns:a16="http://schemas.microsoft.com/office/drawing/2014/main" id="{7C61478C-DC35-CD82-3300-17339DD2B38F}"/>
                </a:ext>
              </a:extLst>
            </p:cNvPr>
            <p:cNvSpPr/>
            <p:nvPr/>
          </p:nvSpPr>
          <p:spPr bwMode="auto">
            <a:xfrm>
              <a:off x="4571882" y="2218698"/>
              <a:ext cx="797466" cy="1127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49" name="テキスト ボックス 48">
              <a:extLst>
                <a:ext uri="{FF2B5EF4-FFF2-40B4-BE49-F238E27FC236}">
                  <a16:creationId xmlns:a16="http://schemas.microsoft.com/office/drawing/2014/main" id="{13F25A6E-B259-2C10-1EB4-C8A5C9C441B4}"/>
                </a:ext>
              </a:extLst>
            </p:cNvPr>
            <p:cNvSpPr txBox="1"/>
            <p:nvPr/>
          </p:nvSpPr>
          <p:spPr>
            <a:xfrm>
              <a:off x="4602566" y="2995904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250×176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FE0ABBE2-5653-31C1-3DC6-6956AB5AB182}"/>
                </a:ext>
              </a:extLst>
            </p:cNvPr>
            <p:cNvSpPr txBox="1"/>
            <p:nvPr/>
          </p:nvSpPr>
          <p:spPr>
            <a:xfrm>
              <a:off x="4735075" y="2374226"/>
              <a:ext cx="471084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B5</a:t>
              </a:r>
            </a:p>
            <a:p>
              <a:pPr algn="ctr"/>
              <a:r>
                <a:rPr kumimoji="1" lang="ja-JP" altLang="en-US" sz="14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白黒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3C34D1F6-95D5-24AC-4F74-CC31E1DB48DF}"/>
              </a:ext>
            </a:extLst>
          </p:cNvPr>
          <p:cNvGrpSpPr/>
          <p:nvPr/>
        </p:nvGrpSpPr>
        <p:grpSpPr>
          <a:xfrm>
            <a:off x="452500" y="3751691"/>
            <a:ext cx="923171" cy="1305495"/>
            <a:chOff x="2842355" y="870620"/>
            <a:chExt cx="797466" cy="1127730"/>
          </a:xfrm>
        </p:grpSpPr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F78DDDA2-48D0-DCD5-8632-AD020EBB90D5}"/>
                </a:ext>
              </a:extLst>
            </p:cNvPr>
            <p:cNvSpPr/>
            <p:nvPr/>
          </p:nvSpPr>
          <p:spPr bwMode="auto">
            <a:xfrm>
              <a:off x="2842355" y="87062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FD1CA39F-0EB6-BFD2-7CC9-5BA725C2B3FA}"/>
                </a:ext>
              </a:extLst>
            </p:cNvPr>
            <p:cNvSpPr txBox="1"/>
            <p:nvPr/>
          </p:nvSpPr>
          <p:spPr>
            <a:xfrm>
              <a:off x="2873038" y="1647826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420×297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2DF4A0A5-4B2D-DD6C-35DA-31C7AB7F4F1A}"/>
                </a:ext>
              </a:extLst>
            </p:cNvPr>
            <p:cNvSpPr txBox="1"/>
            <p:nvPr/>
          </p:nvSpPr>
          <p:spPr>
            <a:xfrm>
              <a:off x="2928696" y="1026147"/>
              <a:ext cx="624790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A3</a:t>
              </a:r>
            </a:p>
            <a:p>
              <a:pPr algn="ctr"/>
              <a:r>
                <a:rPr kumimoji="1" lang="ja-JP" altLang="en-US" sz="14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カラー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70127791-5110-CB70-174E-3E4EF32F9D1F}"/>
              </a:ext>
            </a:extLst>
          </p:cNvPr>
          <p:cNvGrpSpPr/>
          <p:nvPr/>
        </p:nvGrpSpPr>
        <p:grpSpPr>
          <a:xfrm>
            <a:off x="1622630" y="3751691"/>
            <a:ext cx="923171" cy="1305495"/>
            <a:chOff x="3710677" y="870620"/>
            <a:chExt cx="797466" cy="1127730"/>
          </a:xfrm>
        </p:grpSpPr>
        <p:sp>
          <p:nvSpPr>
            <p:cNvPr id="56" name="正方形/長方形 55">
              <a:extLst>
                <a:ext uri="{FF2B5EF4-FFF2-40B4-BE49-F238E27FC236}">
                  <a16:creationId xmlns:a16="http://schemas.microsoft.com/office/drawing/2014/main" id="{72F918BA-AF1F-A8CC-3E72-FB4A6F576E81}"/>
                </a:ext>
              </a:extLst>
            </p:cNvPr>
            <p:cNvSpPr/>
            <p:nvPr/>
          </p:nvSpPr>
          <p:spPr bwMode="auto">
            <a:xfrm>
              <a:off x="3710677" y="87062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57" name="テキスト ボックス 56">
              <a:extLst>
                <a:ext uri="{FF2B5EF4-FFF2-40B4-BE49-F238E27FC236}">
                  <a16:creationId xmlns:a16="http://schemas.microsoft.com/office/drawing/2014/main" id="{E92CCF22-8BB0-5721-684D-44CD59C4B94E}"/>
                </a:ext>
              </a:extLst>
            </p:cNvPr>
            <p:cNvSpPr txBox="1"/>
            <p:nvPr/>
          </p:nvSpPr>
          <p:spPr>
            <a:xfrm>
              <a:off x="3741361" y="1647826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297×210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E5A44186-A112-C291-FA13-6856B841FD95}"/>
                </a:ext>
              </a:extLst>
            </p:cNvPr>
            <p:cNvSpPr txBox="1"/>
            <p:nvPr/>
          </p:nvSpPr>
          <p:spPr>
            <a:xfrm>
              <a:off x="3797018" y="1026147"/>
              <a:ext cx="624790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A4</a:t>
              </a:r>
            </a:p>
            <a:p>
              <a:pPr algn="ctr"/>
              <a:r>
                <a:rPr kumimoji="1" lang="ja-JP" altLang="en-US" sz="14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カラー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E4D2CD66-A53E-65E2-8A6D-A6DC6B17B30A}"/>
              </a:ext>
            </a:extLst>
          </p:cNvPr>
          <p:cNvGrpSpPr/>
          <p:nvPr/>
        </p:nvGrpSpPr>
        <p:grpSpPr>
          <a:xfrm>
            <a:off x="2792759" y="3751691"/>
            <a:ext cx="923171" cy="1305495"/>
            <a:chOff x="4571882" y="870620"/>
            <a:chExt cx="797466" cy="1127730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3B9A4924-6E85-D575-505E-E281F911F8A3}"/>
                </a:ext>
              </a:extLst>
            </p:cNvPr>
            <p:cNvSpPr/>
            <p:nvPr/>
          </p:nvSpPr>
          <p:spPr bwMode="auto">
            <a:xfrm>
              <a:off x="4571882" y="870620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1" name="テキスト ボックス 60">
              <a:extLst>
                <a:ext uri="{FF2B5EF4-FFF2-40B4-BE49-F238E27FC236}">
                  <a16:creationId xmlns:a16="http://schemas.microsoft.com/office/drawing/2014/main" id="{E39E6EC8-FC6F-5297-5B39-C7833D6F1507}"/>
                </a:ext>
              </a:extLst>
            </p:cNvPr>
            <p:cNvSpPr txBox="1"/>
            <p:nvPr/>
          </p:nvSpPr>
          <p:spPr>
            <a:xfrm>
              <a:off x="4602566" y="1647826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210×148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2" name="テキスト ボックス 61">
              <a:extLst>
                <a:ext uri="{FF2B5EF4-FFF2-40B4-BE49-F238E27FC236}">
                  <a16:creationId xmlns:a16="http://schemas.microsoft.com/office/drawing/2014/main" id="{B88E4A3C-7D72-A335-0F9D-B3B81B995A95}"/>
                </a:ext>
              </a:extLst>
            </p:cNvPr>
            <p:cNvSpPr txBox="1"/>
            <p:nvPr/>
          </p:nvSpPr>
          <p:spPr>
            <a:xfrm>
              <a:off x="4658221" y="1026147"/>
              <a:ext cx="624790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A5</a:t>
              </a:r>
            </a:p>
            <a:p>
              <a:pPr algn="ctr"/>
              <a:r>
                <a:rPr lang="ja-JP" altLang="en-US" sz="14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カラー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3" name="グループ化 62">
            <a:extLst>
              <a:ext uri="{FF2B5EF4-FFF2-40B4-BE49-F238E27FC236}">
                <a16:creationId xmlns:a16="http://schemas.microsoft.com/office/drawing/2014/main" id="{D4196DEE-54F4-9938-106F-6875674D8E1E}"/>
              </a:ext>
            </a:extLst>
          </p:cNvPr>
          <p:cNvGrpSpPr/>
          <p:nvPr/>
        </p:nvGrpSpPr>
        <p:grpSpPr>
          <a:xfrm>
            <a:off x="452500" y="5147792"/>
            <a:ext cx="923171" cy="1305495"/>
            <a:chOff x="2842355" y="2218698"/>
            <a:chExt cx="797466" cy="1127730"/>
          </a:xfrm>
        </p:grpSpPr>
        <p:sp>
          <p:nvSpPr>
            <p:cNvPr id="64" name="正方形/長方形 63">
              <a:extLst>
                <a:ext uri="{FF2B5EF4-FFF2-40B4-BE49-F238E27FC236}">
                  <a16:creationId xmlns:a16="http://schemas.microsoft.com/office/drawing/2014/main" id="{DEDD5815-F988-20B3-2D7B-4F86D933342A}"/>
                </a:ext>
              </a:extLst>
            </p:cNvPr>
            <p:cNvSpPr/>
            <p:nvPr/>
          </p:nvSpPr>
          <p:spPr bwMode="auto">
            <a:xfrm>
              <a:off x="2842355" y="221869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5" name="テキスト ボックス 64">
              <a:extLst>
                <a:ext uri="{FF2B5EF4-FFF2-40B4-BE49-F238E27FC236}">
                  <a16:creationId xmlns:a16="http://schemas.microsoft.com/office/drawing/2014/main" id="{2ACB10BE-2AC3-B5BE-715C-D3D0935399AB}"/>
                </a:ext>
              </a:extLst>
            </p:cNvPr>
            <p:cNvSpPr txBox="1"/>
            <p:nvPr/>
          </p:nvSpPr>
          <p:spPr>
            <a:xfrm>
              <a:off x="2873038" y="2995904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500×353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62CBD545-2BC0-60CF-624A-AF7085500BC8}"/>
                </a:ext>
              </a:extLst>
            </p:cNvPr>
            <p:cNvSpPr txBox="1"/>
            <p:nvPr/>
          </p:nvSpPr>
          <p:spPr>
            <a:xfrm>
              <a:off x="2928694" y="2374226"/>
              <a:ext cx="624789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B3</a:t>
              </a:r>
            </a:p>
            <a:p>
              <a:pPr algn="ctr"/>
              <a:r>
                <a:rPr lang="ja-JP" altLang="en-US" sz="14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カラー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7" name="グループ化 66">
            <a:extLst>
              <a:ext uri="{FF2B5EF4-FFF2-40B4-BE49-F238E27FC236}">
                <a16:creationId xmlns:a16="http://schemas.microsoft.com/office/drawing/2014/main" id="{72546791-60ED-CCC0-B8AB-F049C3249CD0}"/>
              </a:ext>
            </a:extLst>
          </p:cNvPr>
          <p:cNvGrpSpPr/>
          <p:nvPr/>
        </p:nvGrpSpPr>
        <p:grpSpPr>
          <a:xfrm>
            <a:off x="1622630" y="5147792"/>
            <a:ext cx="923171" cy="1305495"/>
            <a:chOff x="3710677" y="2218698"/>
            <a:chExt cx="797466" cy="1127730"/>
          </a:xfrm>
        </p:grpSpPr>
        <p:sp>
          <p:nvSpPr>
            <p:cNvPr id="68" name="正方形/長方形 67">
              <a:extLst>
                <a:ext uri="{FF2B5EF4-FFF2-40B4-BE49-F238E27FC236}">
                  <a16:creationId xmlns:a16="http://schemas.microsoft.com/office/drawing/2014/main" id="{A543A506-2D2B-660D-C136-DE1BB8B5DF86}"/>
                </a:ext>
              </a:extLst>
            </p:cNvPr>
            <p:cNvSpPr/>
            <p:nvPr/>
          </p:nvSpPr>
          <p:spPr bwMode="auto">
            <a:xfrm>
              <a:off x="3710677" y="221869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9" name="テキスト ボックス 68">
              <a:extLst>
                <a:ext uri="{FF2B5EF4-FFF2-40B4-BE49-F238E27FC236}">
                  <a16:creationId xmlns:a16="http://schemas.microsoft.com/office/drawing/2014/main" id="{427DE1C8-A4F9-B73D-D65F-70E775161446}"/>
                </a:ext>
              </a:extLst>
            </p:cNvPr>
            <p:cNvSpPr txBox="1"/>
            <p:nvPr/>
          </p:nvSpPr>
          <p:spPr>
            <a:xfrm>
              <a:off x="3741361" y="2995904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353×250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0" name="テキスト ボックス 69">
              <a:extLst>
                <a:ext uri="{FF2B5EF4-FFF2-40B4-BE49-F238E27FC236}">
                  <a16:creationId xmlns:a16="http://schemas.microsoft.com/office/drawing/2014/main" id="{040A9CDA-2E53-3F52-0ABA-D652B69752B6}"/>
                </a:ext>
              </a:extLst>
            </p:cNvPr>
            <p:cNvSpPr txBox="1"/>
            <p:nvPr/>
          </p:nvSpPr>
          <p:spPr>
            <a:xfrm>
              <a:off x="3797018" y="2374226"/>
              <a:ext cx="624789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B4</a:t>
              </a:r>
            </a:p>
            <a:p>
              <a:pPr algn="ctr"/>
              <a:r>
                <a:rPr kumimoji="1" lang="ja-JP" altLang="en-US" sz="14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カラー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1" name="グループ化 70">
            <a:extLst>
              <a:ext uri="{FF2B5EF4-FFF2-40B4-BE49-F238E27FC236}">
                <a16:creationId xmlns:a16="http://schemas.microsoft.com/office/drawing/2014/main" id="{908FDEC2-C0B6-F968-15BE-9154EF7C2C9D}"/>
              </a:ext>
            </a:extLst>
          </p:cNvPr>
          <p:cNvGrpSpPr/>
          <p:nvPr/>
        </p:nvGrpSpPr>
        <p:grpSpPr>
          <a:xfrm>
            <a:off x="2792761" y="5147792"/>
            <a:ext cx="923171" cy="1305495"/>
            <a:chOff x="4571882" y="2218698"/>
            <a:chExt cx="797466" cy="1127730"/>
          </a:xfrm>
        </p:grpSpPr>
        <p:sp>
          <p:nvSpPr>
            <p:cNvPr id="72" name="正方形/長方形 71">
              <a:extLst>
                <a:ext uri="{FF2B5EF4-FFF2-40B4-BE49-F238E27FC236}">
                  <a16:creationId xmlns:a16="http://schemas.microsoft.com/office/drawing/2014/main" id="{3D9F318F-FFC5-E975-0E09-1CE3ABFE7D83}"/>
                </a:ext>
              </a:extLst>
            </p:cNvPr>
            <p:cNvSpPr/>
            <p:nvPr/>
          </p:nvSpPr>
          <p:spPr bwMode="auto">
            <a:xfrm>
              <a:off x="4571882" y="2218698"/>
              <a:ext cx="797466" cy="112773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B666F6A2-C07E-3D37-4CAE-0437BFA5F414}"/>
                </a:ext>
              </a:extLst>
            </p:cNvPr>
            <p:cNvSpPr txBox="1"/>
            <p:nvPr/>
          </p:nvSpPr>
          <p:spPr>
            <a:xfrm>
              <a:off x="4602566" y="2995904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250×176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47A9F797-CC01-8281-4983-407C2ACB26F5}"/>
                </a:ext>
              </a:extLst>
            </p:cNvPr>
            <p:cNvSpPr txBox="1"/>
            <p:nvPr/>
          </p:nvSpPr>
          <p:spPr>
            <a:xfrm>
              <a:off x="4658222" y="2374226"/>
              <a:ext cx="624789" cy="53173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B5</a:t>
              </a:r>
            </a:p>
            <a:p>
              <a:pPr algn="ctr"/>
              <a:r>
                <a:rPr kumimoji="1" lang="ja-JP" altLang="en-US" sz="14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カラー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D0EBB17B-19FF-2E6F-6281-9127ECDDF237}"/>
              </a:ext>
            </a:extLst>
          </p:cNvPr>
          <p:cNvGrpSpPr/>
          <p:nvPr/>
        </p:nvGrpSpPr>
        <p:grpSpPr>
          <a:xfrm>
            <a:off x="6137307" y="3751691"/>
            <a:ext cx="923171" cy="1305495"/>
            <a:chOff x="2842355" y="870620"/>
            <a:chExt cx="797466" cy="1127730"/>
          </a:xfrm>
          <a:gradFill>
            <a:gsLst>
              <a:gs pos="0">
                <a:srgbClr val="FF0000"/>
              </a:gs>
              <a:gs pos="48000">
                <a:srgbClr val="00B050"/>
              </a:gs>
              <a:gs pos="75000">
                <a:srgbClr val="00B0F0"/>
              </a:gs>
              <a:gs pos="25000">
                <a:srgbClr val="FFFF00"/>
              </a:gs>
              <a:gs pos="100000">
                <a:srgbClr val="FF3399"/>
              </a:gs>
            </a:gsLst>
            <a:lin ang="5400000" scaled="1"/>
          </a:gradFill>
        </p:grpSpPr>
        <p:sp>
          <p:nvSpPr>
            <p:cNvPr id="76" name="正方形/長方形 75">
              <a:extLst>
                <a:ext uri="{FF2B5EF4-FFF2-40B4-BE49-F238E27FC236}">
                  <a16:creationId xmlns:a16="http://schemas.microsoft.com/office/drawing/2014/main" id="{29BBB220-9A81-4ADE-2CE0-829A15AC1109}"/>
                </a:ext>
              </a:extLst>
            </p:cNvPr>
            <p:cNvSpPr/>
            <p:nvPr/>
          </p:nvSpPr>
          <p:spPr bwMode="auto">
            <a:xfrm>
              <a:off x="2842355" y="870620"/>
              <a:ext cx="797466" cy="112773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7" name="テキスト ボックス 76">
              <a:extLst>
                <a:ext uri="{FF2B5EF4-FFF2-40B4-BE49-F238E27FC236}">
                  <a16:creationId xmlns:a16="http://schemas.microsoft.com/office/drawing/2014/main" id="{9903C77F-4CB4-DE7A-3E0A-9CE5686E7FA5}"/>
                </a:ext>
              </a:extLst>
            </p:cNvPr>
            <p:cNvSpPr txBox="1"/>
            <p:nvPr/>
          </p:nvSpPr>
          <p:spPr>
            <a:xfrm>
              <a:off x="2873038" y="1647826"/>
              <a:ext cx="736099" cy="24622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420×297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8" name="テキスト ボックス 77">
              <a:extLst>
                <a:ext uri="{FF2B5EF4-FFF2-40B4-BE49-F238E27FC236}">
                  <a16:creationId xmlns:a16="http://schemas.microsoft.com/office/drawing/2014/main" id="{7EBB05CA-4B70-56E1-16B5-A9B2EED5B54B}"/>
                </a:ext>
              </a:extLst>
            </p:cNvPr>
            <p:cNvSpPr txBox="1"/>
            <p:nvPr/>
          </p:nvSpPr>
          <p:spPr>
            <a:xfrm>
              <a:off x="2928696" y="1026147"/>
              <a:ext cx="624790" cy="53173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ln>
                    <a:solidFill>
                      <a:schemeClr val="bg1"/>
                    </a:solidFill>
                  </a:ln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A3</a:t>
              </a:r>
            </a:p>
            <a:p>
              <a:pPr algn="ctr"/>
              <a:r>
                <a:rPr kumimoji="1" lang="ja-JP" altLang="en-US" sz="1400" b="1" dirty="0">
                  <a:ln>
                    <a:solidFill>
                      <a:schemeClr val="bg1"/>
                    </a:solidFill>
                  </a:ln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カラー</a:t>
              </a:r>
              <a:endParaRPr kumimoji="1" lang="ja-JP" altLang="en-US" sz="1400" b="1" dirty="0">
                <a:ln>
                  <a:solidFill>
                    <a:schemeClr val="bg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AD205852-CA9B-C464-7439-CA4FF291E875}"/>
              </a:ext>
            </a:extLst>
          </p:cNvPr>
          <p:cNvGrpSpPr/>
          <p:nvPr/>
        </p:nvGrpSpPr>
        <p:grpSpPr>
          <a:xfrm>
            <a:off x="7307437" y="3751691"/>
            <a:ext cx="923171" cy="1305495"/>
            <a:chOff x="3710677" y="870620"/>
            <a:chExt cx="797466" cy="1127730"/>
          </a:xfrm>
          <a:gradFill>
            <a:gsLst>
              <a:gs pos="0">
                <a:srgbClr val="FF0000"/>
              </a:gs>
              <a:gs pos="48000">
                <a:srgbClr val="00B050"/>
              </a:gs>
              <a:gs pos="75000">
                <a:srgbClr val="00B0F0"/>
              </a:gs>
              <a:gs pos="25000">
                <a:srgbClr val="FFFF00"/>
              </a:gs>
              <a:gs pos="100000">
                <a:srgbClr val="FF3399"/>
              </a:gs>
            </a:gsLst>
            <a:lin ang="5400000" scaled="1"/>
          </a:gradFill>
        </p:grpSpPr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1A91A5E1-CBD5-1177-800D-CD070C000A8E}"/>
                </a:ext>
              </a:extLst>
            </p:cNvPr>
            <p:cNvSpPr/>
            <p:nvPr/>
          </p:nvSpPr>
          <p:spPr bwMode="auto">
            <a:xfrm>
              <a:off x="3710677" y="870620"/>
              <a:ext cx="797466" cy="112773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1" name="テキスト ボックス 80">
              <a:extLst>
                <a:ext uri="{FF2B5EF4-FFF2-40B4-BE49-F238E27FC236}">
                  <a16:creationId xmlns:a16="http://schemas.microsoft.com/office/drawing/2014/main" id="{15649ACD-AFE3-5E0C-B58E-59A9286F80A5}"/>
                </a:ext>
              </a:extLst>
            </p:cNvPr>
            <p:cNvSpPr txBox="1"/>
            <p:nvPr/>
          </p:nvSpPr>
          <p:spPr>
            <a:xfrm>
              <a:off x="3741361" y="1647826"/>
              <a:ext cx="736099" cy="24622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297×210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0A4D9D20-E3D6-C213-E60B-657C034A05FD}"/>
                </a:ext>
              </a:extLst>
            </p:cNvPr>
            <p:cNvSpPr txBox="1"/>
            <p:nvPr/>
          </p:nvSpPr>
          <p:spPr>
            <a:xfrm>
              <a:off x="3797018" y="1026147"/>
              <a:ext cx="624790" cy="53173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ln>
                    <a:solidFill>
                      <a:schemeClr val="bg1"/>
                    </a:solidFill>
                  </a:ln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A4</a:t>
              </a:r>
            </a:p>
            <a:p>
              <a:pPr algn="ctr"/>
              <a:r>
                <a:rPr kumimoji="1" lang="ja-JP" altLang="en-US" sz="1400" b="1" dirty="0">
                  <a:ln>
                    <a:solidFill>
                      <a:schemeClr val="bg1"/>
                    </a:solidFill>
                  </a:ln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カラー</a:t>
              </a:r>
              <a:endParaRPr kumimoji="1" lang="ja-JP" altLang="en-US" sz="1400" b="1" dirty="0">
                <a:ln>
                  <a:solidFill>
                    <a:schemeClr val="bg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3" name="グループ化 82">
            <a:extLst>
              <a:ext uri="{FF2B5EF4-FFF2-40B4-BE49-F238E27FC236}">
                <a16:creationId xmlns:a16="http://schemas.microsoft.com/office/drawing/2014/main" id="{A402F170-E5C8-7358-5807-E0651F6B7F37}"/>
              </a:ext>
            </a:extLst>
          </p:cNvPr>
          <p:cNvGrpSpPr/>
          <p:nvPr/>
        </p:nvGrpSpPr>
        <p:grpSpPr>
          <a:xfrm>
            <a:off x="8477566" y="3751691"/>
            <a:ext cx="923171" cy="1305495"/>
            <a:chOff x="4571882" y="870620"/>
            <a:chExt cx="797466" cy="1127730"/>
          </a:xfrm>
          <a:gradFill>
            <a:gsLst>
              <a:gs pos="0">
                <a:srgbClr val="FF0000"/>
              </a:gs>
              <a:gs pos="48000">
                <a:srgbClr val="00B050"/>
              </a:gs>
              <a:gs pos="75000">
                <a:srgbClr val="00B0F0"/>
              </a:gs>
              <a:gs pos="25000">
                <a:srgbClr val="FFFF00"/>
              </a:gs>
              <a:gs pos="100000">
                <a:srgbClr val="FF3399"/>
              </a:gs>
            </a:gsLst>
            <a:lin ang="5400000" scaled="1"/>
          </a:gradFill>
        </p:grpSpPr>
        <p:sp>
          <p:nvSpPr>
            <p:cNvPr id="84" name="正方形/長方形 83">
              <a:extLst>
                <a:ext uri="{FF2B5EF4-FFF2-40B4-BE49-F238E27FC236}">
                  <a16:creationId xmlns:a16="http://schemas.microsoft.com/office/drawing/2014/main" id="{BB71773F-D12F-0B46-E45A-E42C91FF45F8}"/>
                </a:ext>
              </a:extLst>
            </p:cNvPr>
            <p:cNvSpPr/>
            <p:nvPr/>
          </p:nvSpPr>
          <p:spPr bwMode="auto">
            <a:xfrm>
              <a:off x="4571882" y="870620"/>
              <a:ext cx="797466" cy="112773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5" name="テキスト ボックス 84">
              <a:extLst>
                <a:ext uri="{FF2B5EF4-FFF2-40B4-BE49-F238E27FC236}">
                  <a16:creationId xmlns:a16="http://schemas.microsoft.com/office/drawing/2014/main" id="{47495458-96AA-2DD1-6B16-6D7FD011105F}"/>
                </a:ext>
              </a:extLst>
            </p:cNvPr>
            <p:cNvSpPr txBox="1"/>
            <p:nvPr/>
          </p:nvSpPr>
          <p:spPr>
            <a:xfrm>
              <a:off x="4602566" y="1647826"/>
              <a:ext cx="736099" cy="24622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210×148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6" name="テキスト ボックス 85">
              <a:extLst>
                <a:ext uri="{FF2B5EF4-FFF2-40B4-BE49-F238E27FC236}">
                  <a16:creationId xmlns:a16="http://schemas.microsoft.com/office/drawing/2014/main" id="{BC65D4CB-828A-7681-9F45-39F9E12A4D59}"/>
                </a:ext>
              </a:extLst>
            </p:cNvPr>
            <p:cNvSpPr txBox="1"/>
            <p:nvPr/>
          </p:nvSpPr>
          <p:spPr>
            <a:xfrm>
              <a:off x="4658221" y="1026147"/>
              <a:ext cx="624790" cy="53173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ln>
                    <a:solidFill>
                      <a:schemeClr val="bg1"/>
                    </a:solidFill>
                  </a:ln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A5</a:t>
              </a:r>
            </a:p>
            <a:p>
              <a:pPr algn="ctr"/>
              <a:r>
                <a:rPr lang="ja-JP" altLang="en-US" sz="1400" b="1" i="0" dirty="0">
                  <a:ln>
                    <a:solidFill>
                      <a:schemeClr val="bg1"/>
                    </a:solidFill>
                  </a:ln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カラー</a:t>
              </a:r>
              <a:endParaRPr kumimoji="1" lang="ja-JP" altLang="en-US" sz="1400" b="1" dirty="0">
                <a:ln>
                  <a:solidFill>
                    <a:schemeClr val="bg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32FA6E5D-F81D-12F6-8762-152F38E43CCA}"/>
              </a:ext>
            </a:extLst>
          </p:cNvPr>
          <p:cNvGrpSpPr/>
          <p:nvPr/>
        </p:nvGrpSpPr>
        <p:grpSpPr>
          <a:xfrm>
            <a:off x="6137307" y="5147792"/>
            <a:ext cx="923171" cy="1305495"/>
            <a:chOff x="2842355" y="2218698"/>
            <a:chExt cx="797466" cy="1127730"/>
          </a:xfrm>
          <a:gradFill>
            <a:gsLst>
              <a:gs pos="0">
                <a:srgbClr val="FF0000"/>
              </a:gs>
              <a:gs pos="48000">
                <a:srgbClr val="00B050"/>
              </a:gs>
              <a:gs pos="75000">
                <a:srgbClr val="00B0F0"/>
              </a:gs>
              <a:gs pos="25000">
                <a:srgbClr val="FFFF00"/>
              </a:gs>
              <a:gs pos="100000">
                <a:srgbClr val="FF3399"/>
              </a:gs>
            </a:gsLst>
            <a:lin ang="5400000" scaled="1"/>
          </a:gradFill>
        </p:grpSpPr>
        <p:sp>
          <p:nvSpPr>
            <p:cNvPr id="88" name="正方形/長方形 87">
              <a:extLst>
                <a:ext uri="{FF2B5EF4-FFF2-40B4-BE49-F238E27FC236}">
                  <a16:creationId xmlns:a16="http://schemas.microsoft.com/office/drawing/2014/main" id="{793A0352-CD0D-7D4B-1173-E93519B23AE7}"/>
                </a:ext>
              </a:extLst>
            </p:cNvPr>
            <p:cNvSpPr/>
            <p:nvPr/>
          </p:nvSpPr>
          <p:spPr bwMode="auto">
            <a:xfrm>
              <a:off x="2842355" y="2218698"/>
              <a:ext cx="797466" cy="112773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9" name="テキスト ボックス 88">
              <a:extLst>
                <a:ext uri="{FF2B5EF4-FFF2-40B4-BE49-F238E27FC236}">
                  <a16:creationId xmlns:a16="http://schemas.microsoft.com/office/drawing/2014/main" id="{0FD75DA7-ADDF-7FE1-C096-46D4075E7C37}"/>
                </a:ext>
              </a:extLst>
            </p:cNvPr>
            <p:cNvSpPr txBox="1"/>
            <p:nvPr/>
          </p:nvSpPr>
          <p:spPr>
            <a:xfrm>
              <a:off x="2873038" y="2995904"/>
              <a:ext cx="736099" cy="24622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500×353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E815C700-AC0D-33E8-B19F-969A49B751EB}"/>
                </a:ext>
              </a:extLst>
            </p:cNvPr>
            <p:cNvSpPr txBox="1"/>
            <p:nvPr/>
          </p:nvSpPr>
          <p:spPr>
            <a:xfrm>
              <a:off x="2928694" y="2374226"/>
              <a:ext cx="624789" cy="53173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ln>
                    <a:solidFill>
                      <a:schemeClr val="bg1"/>
                    </a:solidFill>
                  </a:ln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B3</a:t>
              </a:r>
            </a:p>
            <a:p>
              <a:pPr algn="ctr"/>
              <a:r>
                <a:rPr lang="ja-JP" altLang="en-US" sz="1400" b="1" dirty="0">
                  <a:ln>
                    <a:solidFill>
                      <a:schemeClr val="bg1"/>
                    </a:solidFill>
                  </a:ln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カラー</a:t>
              </a:r>
              <a:endParaRPr kumimoji="1" lang="ja-JP" altLang="en-US" sz="1400" b="1" dirty="0">
                <a:ln>
                  <a:solidFill>
                    <a:schemeClr val="bg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B1FC471C-A884-000C-89F2-543DD9235EE3}"/>
              </a:ext>
            </a:extLst>
          </p:cNvPr>
          <p:cNvGrpSpPr/>
          <p:nvPr/>
        </p:nvGrpSpPr>
        <p:grpSpPr>
          <a:xfrm>
            <a:off x="7307437" y="5147792"/>
            <a:ext cx="923171" cy="1305495"/>
            <a:chOff x="3710677" y="2218698"/>
            <a:chExt cx="797466" cy="1127730"/>
          </a:xfrm>
          <a:gradFill>
            <a:gsLst>
              <a:gs pos="0">
                <a:srgbClr val="FF0000"/>
              </a:gs>
              <a:gs pos="48000">
                <a:srgbClr val="00B050"/>
              </a:gs>
              <a:gs pos="75000">
                <a:srgbClr val="00B0F0"/>
              </a:gs>
              <a:gs pos="25000">
                <a:srgbClr val="FFFF00"/>
              </a:gs>
              <a:gs pos="100000">
                <a:srgbClr val="FF3399"/>
              </a:gs>
            </a:gsLst>
            <a:lin ang="5400000" scaled="1"/>
          </a:gradFill>
        </p:grpSpPr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BA8EC487-BC79-EC6B-8D2B-C60027176607}"/>
                </a:ext>
              </a:extLst>
            </p:cNvPr>
            <p:cNvSpPr/>
            <p:nvPr/>
          </p:nvSpPr>
          <p:spPr bwMode="auto">
            <a:xfrm>
              <a:off x="3710677" y="2218698"/>
              <a:ext cx="797466" cy="112773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3" name="テキスト ボックス 92">
              <a:extLst>
                <a:ext uri="{FF2B5EF4-FFF2-40B4-BE49-F238E27FC236}">
                  <a16:creationId xmlns:a16="http://schemas.microsoft.com/office/drawing/2014/main" id="{27FBF11B-25D8-5E4C-A99D-736C84957A07}"/>
                </a:ext>
              </a:extLst>
            </p:cNvPr>
            <p:cNvSpPr txBox="1"/>
            <p:nvPr/>
          </p:nvSpPr>
          <p:spPr>
            <a:xfrm>
              <a:off x="3741361" y="2995904"/>
              <a:ext cx="736099" cy="24622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353×250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4" name="テキスト ボックス 93">
              <a:extLst>
                <a:ext uri="{FF2B5EF4-FFF2-40B4-BE49-F238E27FC236}">
                  <a16:creationId xmlns:a16="http://schemas.microsoft.com/office/drawing/2014/main" id="{A32C0A97-4B11-A2A4-CBF3-27D22C8A9092}"/>
                </a:ext>
              </a:extLst>
            </p:cNvPr>
            <p:cNvSpPr txBox="1"/>
            <p:nvPr/>
          </p:nvSpPr>
          <p:spPr>
            <a:xfrm>
              <a:off x="3797018" y="2374226"/>
              <a:ext cx="624789" cy="53173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ln>
                    <a:solidFill>
                      <a:schemeClr val="bg1"/>
                    </a:solidFill>
                  </a:ln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B4</a:t>
              </a:r>
            </a:p>
            <a:p>
              <a:pPr algn="ctr"/>
              <a:r>
                <a:rPr kumimoji="1" lang="ja-JP" altLang="en-US" sz="1400" b="1" dirty="0">
                  <a:ln>
                    <a:solidFill>
                      <a:schemeClr val="bg1"/>
                    </a:solidFill>
                  </a:ln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カラー</a:t>
              </a:r>
              <a:endParaRPr kumimoji="1" lang="ja-JP" altLang="en-US" sz="1400" b="1" dirty="0">
                <a:ln>
                  <a:solidFill>
                    <a:schemeClr val="bg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05B5DE9F-60C4-11F1-6255-75E2158EF3C6}"/>
              </a:ext>
            </a:extLst>
          </p:cNvPr>
          <p:cNvGrpSpPr/>
          <p:nvPr/>
        </p:nvGrpSpPr>
        <p:grpSpPr>
          <a:xfrm>
            <a:off x="8477568" y="5147792"/>
            <a:ext cx="923171" cy="1305495"/>
            <a:chOff x="4571882" y="2218698"/>
            <a:chExt cx="797466" cy="1127730"/>
          </a:xfrm>
          <a:gradFill>
            <a:gsLst>
              <a:gs pos="0">
                <a:srgbClr val="FF0000"/>
              </a:gs>
              <a:gs pos="48000">
                <a:srgbClr val="00B050"/>
              </a:gs>
              <a:gs pos="75000">
                <a:srgbClr val="00B0F0"/>
              </a:gs>
              <a:gs pos="25000">
                <a:srgbClr val="FFFF00"/>
              </a:gs>
              <a:gs pos="100000">
                <a:srgbClr val="FF3399"/>
              </a:gs>
            </a:gsLst>
            <a:lin ang="5400000" scaled="1"/>
          </a:gradFill>
        </p:grpSpPr>
        <p:sp>
          <p:nvSpPr>
            <p:cNvPr id="96" name="正方形/長方形 95">
              <a:extLst>
                <a:ext uri="{FF2B5EF4-FFF2-40B4-BE49-F238E27FC236}">
                  <a16:creationId xmlns:a16="http://schemas.microsoft.com/office/drawing/2014/main" id="{C1729283-B54F-BBB3-366F-0BD0196F8D1F}"/>
                </a:ext>
              </a:extLst>
            </p:cNvPr>
            <p:cNvSpPr/>
            <p:nvPr/>
          </p:nvSpPr>
          <p:spPr bwMode="auto">
            <a:xfrm>
              <a:off x="4571882" y="2218698"/>
              <a:ext cx="797466" cy="112773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66A784CB-0A42-EEA3-CDE8-C2ACE0CC234A}"/>
                </a:ext>
              </a:extLst>
            </p:cNvPr>
            <p:cNvSpPr txBox="1"/>
            <p:nvPr/>
          </p:nvSpPr>
          <p:spPr>
            <a:xfrm>
              <a:off x="4602566" y="2995904"/>
              <a:ext cx="736099" cy="24622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250×176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AAC7256E-6455-B0FF-C4BF-7895612B6B65}"/>
                </a:ext>
              </a:extLst>
            </p:cNvPr>
            <p:cNvSpPr txBox="1"/>
            <p:nvPr/>
          </p:nvSpPr>
          <p:spPr>
            <a:xfrm>
              <a:off x="4658222" y="2374226"/>
              <a:ext cx="624789" cy="531735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2000" b="1" i="0" dirty="0">
                  <a:ln>
                    <a:solidFill>
                      <a:schemeClr val="bg1"/>
                    </a:solidFill>
                  </a:ln>
                  <a:solidFill>
                    <a:srgbClr val="202122"/>
                  </a:solidFill>
                  <a:effectLst/>
                  <a:latin typeface="メイリオ" panose="020B0604030504040204" pitchFamily="50" charset="-128"/>
                  <a:ea typeface="メイリオ" panose="020B0604030504040204" pitchFamily="50" charset="-128"/>
                </a:rPr>
                <a:t>B5</a:t>
              </a:r>
            </a:p>
            <a:p>
              <a:pPr algn="ctr"/>
              <a:r>
                <a:rPr kumimoji="1" lang="ja-JP" altLang="en-US" sz="1400" b="1" dirty="0">
                  <a:ln>
                    <a:solidFill>
                      <a:schemeClr val="bg1"/>
                    </a:solidFill>
                  </a:ln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カラー</a:t>
              </a:r>
              <a:endParaRPr kumimoji="1" lang="ja-JP" altLang="en-US" sz="1400" b="1" dirty="0">
                <a:ln>
                  <a:solidFill>
                    <a:schemeClr val="bg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520733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72464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用紙サイズ素材（サイズの単純比較用）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041D4F23-697E-3E65-6DEB-5A1D208C1550}"/>
              </a:ext>
            </a:extLst>
          </p:cNvPr>
          <p:cNvSpPr txBox="1"/>
          <p:nvPr/>
        </p:nvSpPr>
        <p:spPr>
          <a:xfrm>
            <a:off x="317485" y="588614"/>
            <a:ext cx="1133644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lang="ja-JP" altLang="en-US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約</a:t>
            </a:r>
            <a:r>
              <a:rPr lang="en-US" altLang="ja-JP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20</a:t>
            </a:r>
            <a:r>
              <a:rPr lang="ja-JP" altLang="en-US" sz="800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分の１サイズ</a:t>
            </a:r>
            <a:endParaRPr kumimoji="1" lang="ja-JP" altLang="en-US" sz="800" dirty="0">
              <a:solidFill>
                <a:srgbClr val="FF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AF0C93E4-8AEA-778F-6CFF-5964E7B6641C}"/>
              </a:ext>
            </a:extLst>
          </p:cNvPr>
          <p:cNvGrpSpPr/>
          <p:nvPr/>
        </p:nvGrpSpPr>
        <p:grpSpPr>
          <a:xfrm>
            <a:off x="460806" y="1088740"/>
            <a:ext cx="1512000" cy="2138400"/>
            <a:chOff x="460806" y="1088740"/>
            <a:chExt cx="1512000" cy="2138400"/>
          </a:xfrm>
        </p:grpSpPr>
        <p:sp>
          <p:nvSpPr>
            <p:cNvPr id="5" name="正方形/長方形 4">
              <a:extLst>
                <a:ext uri="{FF2B5EF4-FFF2-40B4-BE49-F238E27FC236}">
                  <a16:creationId xmlns:a16="http://schemas.microsoft.com/office/drawing/2014/main" id="{AF02BEFB-14DC-2F55-EC25-15375334F8AE}"/>
                </a:ext>
              </a:extLst>
            </p:cNvPr>
            <p:cNvSpPr/>
            <p:nvPr/>
          </p:nvSpPr>
          <p:spPr bwMode="auto">
            <a:xfrm>
              <a:off x="460806" y="1088740"/>
              <a:ext cx="1512000" cy="2138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844D87AA-7FD0-8B63-8B67-BED07B4CE2D7}"/>
                </a:ext>
              </a:extLst>
            </p:cNvPr>
            <p:cNvGrpSpPr/>
            <p:nvPr/>
          </p:nvGrpSpPr>
          <p:grpSpPr>
            <a:xfrm>
              <a:off x="848757" y="1820886"/>
              <a:ext cx="736099" cy="674108"/>
              <a:chOff x="2011834" y="1106678"/>
              <a:chExt cx="736099" cy="674108"/>
            </a:xfrm>
          </p:grpSpPr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A3C39A16-9916-0016-4ADB-3441AD2CC9BC}"/>
                  </a:ext>
                </a:extLst>
              </p:cNvPr>
              <p:cNvSpPr txBox="1"/>
              <p:nvPr/>
            </p:nvSpPr>
            <p:spPr>
              <a:xfrm>
                <a:off x="2011834" y="1534565"/>
                <a:ext cx="7360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594×420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" name="テキスト ボックス 7">
                <a:extLst>
                  <a:ext uri="{FF2B5EF4-FFF2-40B4-BE49-F238E27FC236}">
                    <a16:creationId xmlns:a16="http://schemas.microsoft.com/office/drawing/2014/main" id="{8BC64882-F25E-6E0D-9DEE-53D21AE6F5AF}"/>
                  </a:ext>
                </a:extLst>
              </p:cNvPr>
              <p:cNvSpPr txBox="1"/>
              <p:nvPr/>
            </p:nvSpPr>
            <p:spPr>
              <a:xfrm>
                <a:off x="2106412" y="1106678"/>
                <a:ext cx="54694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A2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AA754576-E6A7-EEB7-DA29-8ABA8E6994B2}"/>
              </a:ext>
            </a:extLst>
          </p:cNvPr>
          <p:cNvGrpSpPr/>
          <p:nvPr/>
        </p:nvGrpSpPr>
        <p:grpSpPr>
          <a:xfrm>
            <a:off x="2067385" y="1088740"/>
            <a:ext cx="1069200" cy="1512000"/>
            <a:chOff x="2117685" y="1401940"/>
            <a:chExt cx="1069200" cy="1512000"/>
          </a:xfrm>
        </p:grpSpPr>
        <p:sp>
          <p:nvSpPr>
            <p:cNvPr id="10" name="正方形/長方形 9">
              <a:extLst>
                <a:ext uri="{FF2B5EF4-FFF2-40B4-BE49-F238E27FC236}">
                  <a16:creationId xmlns:a16="http://schemas.microsoft.com/office/drawing/2014/main" id="{5E1A1455-D0BA-FBA9-39DF-2533CB0C5956}"/>
                </a:ext>
              </a:extLst>
            </p:cNvPr>
            <p:cNvSpPr/>
            <p:nvPr/>
          </p:nvSpPr>
          <p:spPr bwMode="auto">
            <a:xfrm>
              <a:off x="2117685" y="1401940"/>
              <a:ext cx="1069200" cy="151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51D794C2-7508-2628-2814-B3BC2EB7E8AD}"/>
                </a:ext>
              </a:extLst>
            </p:cNvPr>
            <p:cNvGrpSpPr/>
            <p:nvPr/>
          </p:nvGrpSpPr>
          <p:grpSpPr>
            <a:xfrm>
              <a:off x="2284236" y="1820886"/>
              <a:ext cx="736099" cy="674108"/>
              <a:chOff x="2873038" y="1106678"/>
              <a:chExt cx="736099" cy="674108"/>
            </a:xfrm>
          </p:grpSpPr>
          <p:sp>
            <p:nvSpPr>
              <p:cNvPr id="12" name="テキスト ボックス 11">
                <a:extLst>
                  <a:ext uri="{FF2B5EF4-FFF2-40B4-BE49-F238E27FC236}">
                    <a16:creationId xmlns:a16="http://schemas.microsoft.com/office/drawing/2014/main" id="{78A966BD-377F-9471-EB62-093578CD6970}"/>
                  </a:ext>
                </a:extLst>
              </p:cNvPr>
              <p:cNvSpPr txBox="1"/>
              <p:nvPr/>
            </p:nvSpPr>
            <p:spPr>
              <a:xfrm>
                <a:off x="2873038" y="1534565"/>
                <a:ext cx="7360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420×297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" name="テキスト ボックス 12">
                <a:extLst>
                  <a:ext uri="{FF2B5EF4-FFF2-40B4-BE49-F238E27FC236}">
                    <a16:creationId xmlns:a16="http://schemas.microsoft.com/office/drawing/2014/main" id="{A5064BDA-DD1C-3888-3CD1-E3E7E51EEFD7}"/>
                  </a:ext>
                </a:extLst>
              </p:cNvPr>
              <p:cNvSpPr txBox="1"/>
              <p:nvPr/>
            </p:nvSpPr>
            <p:spPr>
              <a:xfrm>
                <a:off x="2967617" y="1106678"/>
                <a:ext cx="54694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A3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4" name="グループ化 13">
            <a:extLst>
              <a:ext uri="{FF2B5EF4-FFF2-40B4-BE49-F238E27FC236}">
                <a16:creationId xmlns:a16="http://schemas.microsoft.com/office/drawing/2014/main" id="{4BB4FA2C-50E5-60DB-E280-185683B766B2}"/>
              </a:ext>
            </a:extLst>
          </p:cNvPr>
          <p:cNvGrpSpPr/>
          <p:nvPr/>
        </p:nvGrpSpPr>
        <p:grpSpPr>
          <a:xfrm>
            <a:off x="3211233" y="1088740"/>
            <a:ext cx="756000" cy="1069200"/>
            <a:chOff x="3341423" y="1623340"/>
            <a:chExt cx="756000" cy="1069200"/>
          </a:xfrm>
        </p:grpSpPr>
        <p:sp>
          <p:nvSpPr>
            <p:cNvPr id="15" name="正方形/長方形 14">
              <a:extLst>
                <a:ext uri="{FF2B5EF4-FFF2-40B4-BE49-F238E27FC236}">
                  <a16:creationId xmlns:a16="http://schemas.microsoft.com/office/drawing/2014/main" id="{4324C116-1170-3516-854F-EFC4581FCD17}"/>
                </a:ext>
              </a:extLst>
            </p:cNvPr>
            <p:cNvSpPr/>
            <p:nvPr/>
          </p:nvSpPr>
          <p:spPr bwMode="auto">
            <a:xfrm>
              <a:off x="3341423" y="1623340"/>
              <a:ext cx="756000" cy="1069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D1299B1A-AEA4-12E3-9AE5-D2AE98D87DF2}"/>
                </a:ext>
              </a:extLst>
            </p:cNvPr>
            <p:cNvGrpSpPr/>
            <p:nvPr/>
          </p:nvGrpSpPr>
          <p:grpSpPr>
            <a:xfrm>
              <a:off x="3351374" y="1820886"/>
              <a:ext cx="736099" cy="674108"/>
              <a:chOff x="3741361" y="1106678"/>
              <a:chExt cx="736099" cy="674108"/>
            </a:xfrm>
          </p:grpSpPr>
          <p:sp>
            <p:nvSpPr>
              <p:cNvPr id="17" name="テキスト ボックス 16">
                <a:extLst>
                  <a:ext uri="{FF2B5EF4-FFF2-40B4-BE49-F238E27FC236}">
                    <a16:creationId xmlns:a16="http://schemas.microsoft.com/office/drawing/2014/main" id="{B9798097-5088-C4A9-48C2-9AE4A0968D97}"/>
                  </a:ext>
                </a:extLst>
              </p:cNvPr>
              <p:cNvSpPr txBox="1"/>
              <p:nvPr/>
            </p:nvSpPr>
            <p:spPr>
              <a:xfrm>
                <a:off x="3741361" y="1534565"/>
                <a:ext cx="7360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297×210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D92836EA-6CE6-88A6-274C-02CD66D0E910}"/>
                  </a:ext>
                </a:extLst>
              </p:cNvPr>
              <p:cNvSpPr txBox="1"/>
              <p:nvPr/>
            </p:nvSpPr>
            <p:spPr>
              <a:xfrm>
                <a:off x="3835939" y="1106678"/>
                <a:ext cx="54694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A4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09B98BB5-C9F1-9DF8-F9DE-8516FA0BCF44}"/>
              </a:ext>
            </a:extLst>
          </p:cNvPr>
          <p:cNvGrpSpPr/>
          <p:nvPr/>
        </p:nvGrpSpPr>
        <p:grpSpPr>
          <a:xfrm>
            <a:off x="3150581" y="2222740"/>
            <a:ext cx="633507" cy="756000"/>
            <a:chOff x="4185076" y="1779940"/>
            <a:chExt cx="633507" cy="756000"/>
          </a:xfrm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78CD740C-DE05-D963-3EB0-F9D2047DFF90}"/>
                </a:ext>
              </a:extLst>
            </p:cNvPr>
            <p:cNvSpPr/>
            <p:nvPr/>
          </p:nvSpPr>
          <p:spPr bwMode="auto">
            <a:xfrm>
              <a:off x="4235429" y="1779940"/>
              <a:ext cx="532800" cy="756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1" name="グループ化 20">
              <a:extLst>
                <a:ext uri="{FF2B5EF4-FFF2-40B4-BE49-F238E27FC236}">
                  <a16:creationId xmlns:a16="http://schemas.microsoft.com/office/drawing/2014/main" id="{1C430149-D8C8-AFEE-B878-1DD7C4CD9BF1}"/>
                </a:ext>
              </a:extLst>
            </p:cNvPr>
            <p:cNvGrpSpPr/>
            <p:nvPr/>
          </p:nvGrpSpPr>
          <p:grpSpPr>
            <a:xfrm>
              <a:off x="4185076" y="1919890"/>
              <a:ext cx="633507" cy="544327"/>
              <a:chOff x="4653862" y="1205682"/>
              <a:chExt cx="633507" cy="544327"/>
            </a:xfrm>
          </p:grpSpPr>
          <p:sp>
            <p:nvSpPr>
              <p:cNvPr id="22" name="テキスト ボックス 21">
                <a:extLst>
                  <a:ext uri="{FF2B5EF4-FFF2-40B4-BE49-F238E27FC236}">
                    <a16:creationId xmlns:a16="http://schemas.microsoft.com/office/drawing/2014/main" id="{AE46ABC2-F7AD-2C88-7A04-9B9784058787}"/>
                  </a:ext>
                </a:extLst>
              </p:cNvPr>
              <p:cNvSpPr txBox="1"/>
              <p:nvPr/>
            </p:nvSpPr>
            <p:spPr>
              <a:xfrm>
                <a:off x="4653862" y="1534565"/>
                <a:ext cx="63350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8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210×148</a:t>
                </a:r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3" name="テキスト ボックス 22">
                <a:extLst>
                  <a:ext uri="{FF2B5EF4-FFF2-40B4-BE49-F238E27FC236}">
                    <a16:creationId xmlns:a16="http://schemas.microsoft.com/office/drawing/2014/main" id="{92DA7C77-2D66-414D-2732-DB6D8CDE6545}"/>
                  </a:ext>
                </a:extLst>
              </p:cNvPr>
              <p:cNvSpPr txBox="1"/>
              <p:nvPr/>
            </p:nvSpPr>
            <p:spPr>
              <a:xfrm>
                <a:off x="4697144" y="1205682"/>
                <a:ext cx="54694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A5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9FDB0DBE-1D64-56C7-128D-866CF6D9011F}"/>
              </a:ext>
            </a:extLst>
          </p:cNvPr>
          <p:cNvGrpSpPr/>
          <p:nvPr/>
        </p:nvGrpSpPr>
        <p:grpSpPr>
          <a:xfrm>
            <a:off x="460806" y="3744035"/>
            <a:ext cx="1800000" cy="2545200"/>
            <a:chOff x="460806" y="3744035"/>
            <a:chExt cx="1800000" cy="2545200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3C47B6A2-3984-C0A1-F1C4-65C34355B8D1}"/>
                </a:ext>
              </a:extLst>
            </p:cNvPr>
            <p:cNvSpPr/>
            <p:nvPr/>
          </p:nvSpPr>
          <p:spPr bwMode="auto">
            <a:xfrm>
              <a:off x="460806" y="3744035"/>
              <a:ext cx="1800000" cy="2545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EEB50FFD-983F-A194-2BD9-91C947DF8744}"/>
                </a:ext>
              </a:extLst>
            </p:cNvPr>
            <p:cNvGrpSpPr/>
            <p:nvPr/>
          </p:nvGrpSpPr>
          <p:grpSpPr>
            <a:xfrm>
              <a:off x="992757" y="4679582"/>
              <a:ext cx="736099" cy="674107"/>
              <a:chOff x="2011833" y="2454757"/>
              <a:chExt cx="736099" cy="674107"/>
            </a:xfrm>
          </p:grpSpPr>
          <p:sp>
            <p:nvSpPr>
              <p:cNvPr id="27" name="テキスト ボックス 26">
                <a:extLst>
                  <a:ext uri="{FF2B5EF4-FFF2-40B4-BE49-F238E27FC236}">
                    <a16:creationId xmlns:a16="http://schemas.microsoft.com/office/drawing/2014/main" id="{C3C2F3A7-3E28-7520-0C99-4CD680EEB3E5}"/>
                  </a:ext>
                </a:extLst>
              </p:cNvPr>
              <p:cNvSpPr txBox="1"/>
              <p:nvPr/>
            </p:nvSpPr>
            <p:spPr>
              <a:xfrm>
                <a:off x="2011833" y="2882643"/>
                <a:ext cx="7360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707×500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28" name="テキスト ボックス 27">
                <a:extLst>
                  <a:ext uri="{FF2B5EF4-FFF2-40B4-BE49-F238E27FC236}">
                    <a16:creationId xmlns:a16="http://schemas.microsoft.com/office/drawing/2014/main" id="{6A2380F5-0283-D765-24F2-EA22F8B94BF9}"/>
                  </a:ext>
                </a:extLst>
              </p:cNvPr>
              <p:cNvSpPr txBox="1"/>
              <p:nvPr/>
            </p:nvSpPr>
            <p:spPr>
              <a:xfrm>
                <a:off x="2107212" y="2454757"/>
                <a:ext cx="54534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B2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29" name="グループ化 28">
            <a:extLst>
              <a:ext uri="{FF2B5EF4-FFF2-40B4-BE49-F238E27FC236}">
                <a16:creationId xmlns:a16="http://schemas.microsoft.com/office/drawing/2014/main" id="{BDE52AE0-2A24-0218-E514-7C3CD7573665}"/>
              </a:ext>
            </a:extLst>
          </p:cNvPr>
          <p:cNvGrpSpPr/>
          <p:nvPr/>
        </p:nvGrpSpPr>
        <p:grpSpPr>
          <a:xfrm>
            <a:off x="2346737" y="3744035"/>
            <a:ext cx="1270800" cy="1800000"/>
            <a:chOff x="2430885" y="4116635"/>
            <a:chExt cx="1270800" cy="1800000"/>
          </a:xfrm>
        </p:grpSpPr>
        <p:sp>
          <p:nvSpPr>
            <p:cNvPr id="30" name="正方形/長方形 29">
              <a:extLst>
                <a:ext uri="{FF2B5EF4-FFF2-40B4-BE49-F238E27FC236}">
                  <a16:creationId xmlns:a16="http://schemas.microsoft.com/office/drawing/2014/main" id="{707BFE3D-76A0-97C6-3AF0-61B44EDF8315}"/>
                </a:ext>
              </a:extLst>
            </p:cNvPr>
            <p:cNvSpPr/>
            <p:nvPr/>
          </p:nvSpPr>
          <p:spPr bwMode="auto">
            <a:xfrm>
              <a:off x="2430885" y="4116635"/>
              <a:ext cx="1270800" cy="180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1" name="グループ化 30">
              <a:extLst>
                <a:ext uri="{FF2B5EF4-FFF2-40B4-BE49-F238E27FC236}">
                  <a16:creationId xmlns:a16="http://schemas.microsoft.com/office/drawing/2014/main" id="{713E6327-C40D-CDFC-028C-785D6F28E5DC}"/>
                </a:ext>
              </a:extLst>
            </p:cNvPr>
            <p:cNvGrpSpPr/>
            <p:nvPr/>
          </p:nvGrpSpPr>
          <p:grpSpPr>
            <a:xfrm>
              <a:off x="2698236" y="4679582"/>
              <a:ext cx="736099" cy="674107"/>
              <a:chOff x="2873038" y="2454757"/>
              <a:chExt cx="736099" cy="674107"/>
            </a:xfrm>
          </p:grpSpPr>
          <p:sp>
            <p:nvSpPr>
              <p:cNvPr id="32" name="テキスト ボックス 31">
                <a:extLst>
                  <a:ext uri="{FF2B5EF4-FFF2-40B4-BE49-F238E27FC236}">
                    <a16:creationId xmlns:a16="http://schemas.microsoft.com/office/drawing/2014/main" id="{01EE9E9C-D249-AB42-705F-20FCC149EDFB}"/>
                  </a:ext>
                </a:extLst>
              </p:cNvPr>
              <p:cNvSpPr txBox="1"/>
              <p:nvPr/>
            </p:nvSpPr>
            <p:spPr>
              <a:xfrm>
                <a:off x="2873038" y="2882643"/>
                <a:ext cx="7360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500×353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3" name="テキスト ボックス 32">
                <a:extLst>
                  <a:ext uri="{FF2B5EF4-FFF2-40B4-BE49-F238E27FC236}">
                    <a16:creationId xmlns:a16="http://schemas.microsoft.com/office/drawing/2014/main" id="{F7F80745-CFED-A304-E0D4-53939816D1C4}"/>
                  </a:ext>
                </a:extLst>
              </p:cNvPr>
              <p:cNvSpPr txBox="1"/>
              <p:nvPr/>
            </p:nvSpPr>
            <p:spPr>
              <a:xfrm>
                <a:off x="2968417" y="2454757"/>
                <a:ext cx="54534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B3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34" name="グループ化 33">
            <a:extLst>
              <a:ext uri="{FF2B5EF4-FFF2-40B4-BE49-F238E27FC236}">
                <a16:creationId xmlns:a16="http://schemas.microsoft.com/office/drawing/2014/main" id="{E2EA42B2-99C0-FCD9-B373-52CC8E8911F5}"/>
              </a:ext>
            </a:extLst>
          </p:cNvPr>
          <p:cNvGrpSpPr/>
          <p:nvPr/>
        </p:nvGrpSpPr>
        <p:grpSpPr>
          <a:xfrm>
            <a:off x="3703468" y="3742461"/>
            <a:ext cx="900000" cy="1270800"/>
            <a:chOff x="3794865" y="4381235"/>
            <a:chExt cx="900000" cy="1270800"/>
          </a:xfrm>
        </p:grpSpPr>
        <p:sp>
          <p:nvSpPr>
            <p:cNvPr id="35" name="正方形/長方形 34">
              <a:extLst>
                <a:ext uri="{FF2B5EF4-FFF2-40B4-BE49-F238E27FC236}">
                  <a16:creationId xmlns:a16="http://schemas.microsoft.com/office/drawing/2014/main" id="{B48B537D-6EE1-13FD-AD6C-AD88814BE5CA}"/>
                </a:ext>
              </a:extLst>
            </p:cNvPr>
            <p:cNvSpPr/>
            <p:nvPr/>
          </p:nvSpPr>
          <p:spPr bwMode="auto">
            <a:xfrm>
              <a:off x="3794865" y="4381235"/>
              <a:ext cx="900000" cy="12708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C6F575CE-45E8-26E5-5C08-69D5F7A5AFD4}"/>
                </a:ext>
              </a:extLst>
            </p:cNvPr>
            <p:cNvGrpSpPr/>
            <p:nvPr/>
          </p:nvGrpSpPr>
          <p:grpSpPr>
            <a:xfrm>
              <a:off x="3876816" y="4679582"/>
              <a:ext cx="736099" cy="674107"/>
              <a:chOff x="3741361" y="2454757"/>
              <a:chExt cx="736099" cy="674107"/>
            </a:xfrm>
          </p:grpSpPr>
          <p:sp>
            <p:nvSpPr>
              <p:cNvPr id="37" name="テキスト ボックス 36">
                <a:extLst>
                  <a:ext uri="{FF2B5EF4-FFF2-40B4-BE49-F238E27FC236}">
                    <a16:creationId xmlns:a16="http://schemas.microsoft.com/office/drawing/2014/main" id="{2E9825D0-2C1B-4184-1270-668F11D04173}"/>
                  </a:ext>
                </a:extLst>
              </p:cNvPr>
              <p:cNvSpPr txBox="1"/>
              <p:nvPr/>
            </p:nvSpPr>
            <p:spPr>
              <a:xfrm>
                <a:off x="3741361" y="2882643"/>
                <a:ext cx="7360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353×250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38" name="テキスト ボックス 37">
                <a:extLst>
                  <a:ext uri="{FF2B5EF4-FFF2-40B4-BE49-F238E27FC236}">
                    <a16:creationId xmlns:a16="http://schemas.microsoft.com/office/drawing/2014/main" id="{92AC891C-6BBB-32EA-5601-0F71AFF03EEF}"/>
                  </a:ext>
                </a:extLst>
              </p:cNvPr>
              <p:cNvSpPr txBox="1"/>
              <p:nvPr/>
            </p:nvSpPr>
            <p:spPr>
              <a:xfrm>
                <a:off x="3836740" y="2454757"/>
                <a:ext cx="54534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B4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39" name="グループ化 38">
            <a:extLst>
              <a:ext uri="{FF2B5EF4-FFF2-40B4-BE49-F238E27FC236}">
                <a16:creationId xmlns:a16="http://schemas.microsoft.com/office/drawing/2014/main" id="{B6547A43-7C3A-0188-CD2D-37D18CC03757}"/>
              </a:ext>
            </a:extLst>
          </p:cNvPr>
          <p:cNvGrpSpPr/>
          <p:nvPr/>
        </p:nvGrpSpPr>
        <p:grpSpPr>
          <a:xfrm>
            <a:off x="3714584" y="5094035"/>
            <a:ext cx="633600" cy="900000"/>
            <a:chOff x="4934999" y="4566635"/>
            <a:chExt cx="633600" cy="900000"/>
          </a:xfrm>
        </p:grpSpPr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DBAA18EE-7A69-2BE1-9892-AEA942CF5FAF}"/>
                </a:ext>
              </a:extLst>
            </p:cNvPr>
            <p:cNvSpPr/>
            <p:nvPr/>
          </p:nvSpPr>
          <p:spPr bwMode="auto">
            <a:xfrm>
              <a:off x="4934999" y="4566635"/>
              <a:ext cx="633600" cy="90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1" name="グループ化 40">
              <a:extLst>
                <a:ext uri="{FF2B5EF4-FFF2-40B4-BE49-F238E27FC236}">
                  <a16:creationId xmlns:a16="http://schemas.microsoft.com/office/drawing/2014/main" id="{9EB086C8-3772-962B-E3EE-97BED20067AB}"/>
                </a:ext>
              </a:extLst>
            </p:cNvPr>
            <p:cNvGrpSpPr/>
            <p:nvPr/>
          </p:nvGrpSpPr>
          <p:grpSpPr>
            <a:xfrm>
              <a:off x="4935046" y="4796595"/>
              <a:ext cx="633507" cy="526317"/>
              <a:chOff x="4653862" y="2571770"/>
              <a:chExt cx="633507" cy="526317"/>
            </a:xfrm>
          </p:grpSpPr>
          <p:sp>
            <p:nvSpPr>
              <p:cNvPr id="42" name="テキスト ボックス 41">
                <a:extLst>
                  <a:ext uri="{FF2B5EF4-FFF2-40B4-BE49-F238E27FC236}">
                    <a16:creationId xmlns:a16="http://schemas.microsoft.com/office/drawing/2014/main" id="{E3766E98-CB8C-5E88-F366-910D297E789D}"/>
                  </a:ext>
                </a:extLst>
              </p:cNvPr>
              <p:cNvSpPr txBox="1"/>
              <p:nvPr/>
            </p:nvSpPr>
            <p:spPr>
              <a:xfrm>
                <a:off x="4653862" y="2882643"/>
                <a:ext cx="63350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8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250×176</a:t>
                </a:r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3" name="テキスト ボックス 42">
                <a:extLst>
                  <a:ext uri="{FF2B5EF4-FFF2-40B4-BE49-F238E27FC236}">
                    <a16:creationId xmlns:a16="http://schemas.microsoft.com/office/drawing/2014/main" id="{E6532F9F-D791-467D-A48C-7592609D7ACC}"/>
                  </a:ext>
                </a:extLst>
              </p:cNvPr>
              <p:cNvSpPr txBox="1"/>
              <p:nvPr/>
            </p:nvSpPr>
            <p:spPr>
              <a:xfrm>
                <a:off x="4697945" y="2571770"/>
                <a:ext cx="54534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B5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75A40BA9-5553-09F8-CDD0-E2ABC7333570}"/>
              </a:ext>
            </a:extLst>
          </p:cNvPr>
          <p:cNvGrpSpPr/>
          <p:nvPr/>
        </p:nvGrpSpPr>
        <p:grpSpPr>
          <a:xfrm>
            <a:off x="4071762" y="1088740"/>
            <a:ext cx="2138400" cy="1512000"/>
            <a:chOff x="4071762" y="1088740"/>
            <a:chExt cx="2138400" cy="1512000"/>
          </a:xfrm>
        </p:grpSpPr>
        <p:sp>
          <p:nvSpPr>
            <p:cNvPr id="45" name="正方形/長方形 44">
              <a:extLst>
                <a:ext uri="{FF2B5EF4-FFF2-40B4-BE49-F238E27FC236}">
                  <a16:creationId xmlns:a16="http://schemas.microsoft.com/office/drawing/2014/main" id="{7970A847-9867-4EDF-A2C2-D1AB4DF24151}"/>
                </a:ext>
              </a:extLst>
            </p:cNvPr>
            <p:cNvSpPr/>
            <p:nvPr/>
          </p:nvSpPr>
          <p:spPr bwMode="auto">
            <a:xfrm rot="5400000">
              <a:off x="4384962" y="775540"/>
              <a:ext cx="1512000" cy="21384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6" name="グループ化 45">
              <a:extLst>
                <a:ext uri="{FF2B5EF4-FFF2-40B4-BE49-F238E27FC236}">
                  <a16:creationId xmlns:a16="http://schemas.microsoft.com/office/drawing/2014/main" id="{6046A700-FECC-1D88-52D5-7314BE3D5E02}"/>
                </a:ext>
              </a:extLst>
            </p:cNvPr>
            <p:cNvGrpSpPr/>
            <p:nvPr/>
          </p:nvGrpSpPr>
          <p:grpSpPr>
            <a:xfrm>
              <a:off x="4772913" y="1507686"/>
              <a:ext cx="736099" cy="674108"/>
              <a:chOff x="2011834" y="1106678"/>
              <a:chExt cx="736099" cy="674108"/>
            </a:xfrm>
          </p:grpSpPr>
          <p:sp>
            <p:nvSpPr>
              <p:cNvPr id="47" name="テキスト ボックス 46">
                <a:extLst>
                  <a:ext uri="{FF2B5EF4-FFF2-40B4-BE49-F238E27FC236}">
                    <a16:creationId xmlns:a16="http://schemas.microsoft.com/office/drawing/2014/main" id="{06335B21-CE2B-EF72-2563-CC6DE996FFA0}"/>
                  </a:ext>
                </a:extLst>
              </p:cNvPr>
              <p:cNvSpPr txBox="1"/>
              <p:nvPr/>
            </p:nvSpPr>
            <p:spPr>
              <a:xfrm>
                <a:off x="2011834" y="1534565"/>
                <a:ext cx="7360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420×594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48" name="テキスト ボックス 47">
                <a:extLst>
                  <a:ext uri="{FF2B5EF4-FFF2-40B4-BE49-F238E27FC236}">
                    <a16:creationId xmlns:a16="http://schemas.microsoft.com/office/drawing/2014/main" id="{278EB01A-E0C4-9555-DBA2-34ADB9EA91CF}"/>
                  </a:ext>
                </a:extLst>
              </p:cNvPr>
              <p:cNvSpPr txBox="1"/>
              <p:nvPr/>
            </p:nvSpPr>
            <p:spPr>
              <a:xfrm>
                <a:off x="2106412" y="1106678"/>
                <a:ext cx="54694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A2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49" name="グループ化 48">
            <a:extLst>
              <a:ext uri="{FF2B5EF4-FFF2-40B4-BE49-F238E27FC236}">
                <a16:creationId xmlns:a16="http://schemas.microsoft.com/office/drawing/2014/main" id="{EDD82E04-75AB-CCB1-3656-E04848BF8C93}"/>
              </a:ext>
            </a:extLst>
          </p:cNvPr>
          <p:cNvGrpSpPr/>
          <p:nvPr/>
        </p:nvGrpSpPr>
        <p:grpSpPr>
          <a:xfrm>
            <a:off x="6288856" y="1088740"/>
            <a:ext cx="1512000" cy="1069200"/>
            <a:chOff x="6288856" y="1088740"/>
            <a:chExt cx="1512000" cy="1069200"/>
          </a:xfrm>
        </p:grpSpPr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CA1E247C-2512-9D5C-08B2-857E0069E569}"/>
                </a:ext>
              </a:extLst>
            </p:cNvPr>
            <p:cNvSpPr/>
            <p:nvPr/>
          </p:nvSpPr>
          <p:spPr bwMode="auto">
            <a:xfrm rot="5400000">
              <a:off x="6510256" y="867340"/>
              <a:ext cx="1069200" cy="151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F4C67E89-90BC-3BC9-C840-8C9E447785C8}"/>
                </a:ext>
              </a:extLst>
            </p:cNvPr>
            <p:cNvGrpSpPr/>
            <p:nvPr/>
          </p:nvGrpSpPr>
          <p:grpSpPr>
            <a:xfrm>
              <a:off x="6676807" y="1286286"/>
              <a:ext cx="736099" cy="674108"/>
              <a:chOff x="2873038" y="1106678"/>
              <a:chExt cx="736099" cy="674108"/>
            </a:xfrm>
          </p:grpSpPr>
          <p:sp>
            <p:nvSpPr>
              <p:cNvPr id="52" name="テキスト ボックス 51">
                <a:extLst>
                  <a:ext uri="{FF2B5EF4-FFF2-40B4-BE49-F238E27FC236}">
                    <a16:creationId xmlns:a16="http://schemas.microsoft.com/office/drawing/2014/main" id="{E4DCC9D0-6EF7-009F-2F51-A75F11EF1480}"/>
                  </a:ext>
                </a:extLst>
              </p:cNvPr>
              <p:cNvSpPr txBox="1"/>
              <p:nvPr/>
            </p:nvSpPr>
            <p:spPr>
              <a:xfrm>
                <a:off x="2873038" y="1534565"/>
                <a:ext cx="7360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297×420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3" name="テキスト ボックス 52">
                <a:extLst>
                  <a:ext uri="{FF2B5EF4-FFF2-40B4-BE49-F238E27FC236}">
                    <a16:creationId xmlns:a16="http://schemas.microsoft.com/office/drawing/2014/main" id="{8839D519-C44D-3141-2665-6AED53FA85F3}"/>
                  </a:ext>
                </a:extLst>
              </p:cNvPr>
              <p:cNvSpPr txBox="1"/>
              <p:nvPr/>
            </p:nvSpPr>
            <p:spPr>
              <a:xfrm>
                <a:off x="2967617" y="1106678"/>
                <a:ext cx="54694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A3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54" name="グループ化 53">
            <a:extLst>
              <a:ext uri="{FF2B5EF4-FFF2-40B4-BE49-F238E27FC236}">
                <a16:creationId xmlns:a16="http://schemas.microsoft.com/office/drawing/2014/main" id="{2E6D935F-BDC3-C795-67DF-7898088577CF}"/>
              </a:ext>
            </a:extLst>
          </p:cNvPr>
          <p:cNvGrpSpPr/>
          <p:nvPr/>
        </p:nvGrpSpPr>
        <p:grpSpPr>
          <a:xfrm>
            <a:off x="7879550" y="1088740"/>
            <a:ext cx="1069200" cy="756000"/>
            <a:chOff x="7879550" y="1088740"/>
            <a:chExt cx="1069200" cy="756000"/>
          </a:xfrm>
        </p:grpSpPr>
        <p:sp>
          <p:nvSpPr>
            <p:cNvPr id="55" name="正方形/長方形 54">
              <a:extLst>
                <a:ext uri="{FF2B5EF4-FFF2-40B4-BE49-F238E27FC236}">
                  <a16:creationId xmlns:a16="http://schemas.microsoft.com/office/drawing/2014/main" id="{BA08E344-1AB2-D483-AA4A-2E5A1BD9DEDA}"/>
                </a:ext>
              </a:extLst>
            </p:cNvPr>
            <p:cNvSpPr/>
            <p:nvPr/>
          </p:nvSpPr>
          <p:spPr bwMode="auto">
            <a:xfrm rot="5400000">
              <a:off x="8036150" y="932140"/>
              <a:ext cx="756000" cy="1069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915F76AB-7923-13D1-DBE5-C3723560DF12}"/>
                </a:ext>
              </a:extLst>
            </p:cNvPr>
            <p:cNvGrpSpPr/>
            <p:nvPr/>
          </p:nvGrpSpPr>
          <p:grpSpPr>
            <a:xfrm>
              <a:off x="8046101" y="1129686"/>
              <a:ext cx="736099" cy="674108"/>
              <a:chOff x="3741361" y="1106678"/>
              <a:chExt cx="736099" cy="674108"/>
            </a:xfrm>
          </p:grpSpPr>
          <p:sp>
            <p:nvSpPr>
              <p:cNvPr id="57" name="テキスト ボックス 56">
                <a:extLst>
                  <a:ext uri="{FF2B5EF4-FFF2-40B4-BE49-F238E27FC236}">
                    <a16:creationId xmlns:a16="http://schemas.microsoft.com/office/drawing/2014/main" id="{032C1E4D-E15D-D2F7-E3EC-E0E7E3B2C6BA}"/>
                  </a:ext>
                </a:extLst>
              </p:cNvPr>
              <p:cNvSpPr txBox="1"/>
              <p:nvPr/>
            </p:nvSpPr>
            <p:spPr>
              <a:xfrm>
                <a:off x="3741361" y="1534565"/>
                <a:ext cx="7360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210×297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8" name="テキスト ボックス 57">
                <a:extLst>
                  <a:ext uri="{FF2B5EF4-FFF2-40B4-BE49-F238E27FC236}">
                    <a16:creationId xmlns:a16="http://schemas.microsoft.com/office/drawing/2014/main" id="{FD0AFEB4-D8C0-542B-7C15-834897FF6122}"/>
                  </a:ext>
                </a:extLst>
              </p:cNvPr>
              <p:cNvSpPr txBox="1"/>
              <p:nvPr/>
            </p:nvSpPr>
            <p:spPr>
              <a:xfrm>
                <a:off x="3835939" y="1106678"/>
                <a:ext cx="54694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A4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59" name="グループ化 58">
            <a:extLst>
              <a:ext uri="{FF2B5EF4-FFF2-40B4-BE49-F238E27FC236}">
                <a16:creationId xmlns:a16="http://schemas.microsoft.com/office/drawing/2014/main" id="{8F048828-06A1-7DB2-D4DE-87D8B5D6E774}"/>
              </a:ext>
            </a:extLst>
          </p:cNvPr>
          <p:cNvGrpSpPr/>
          <p:nvPr/>
        </p:nvGrpSpPr>
        <p:grpSpPr>
          <a:xfrm>
            <a:off x="7879550" y="1916741"/>
            <a:ext cx="756000" cy="547952"/>
            <a:chOff x="8335971" y="2434623"/>
            <a:chExt cx="756000" cy="547952"/>
          </a:xfrm>
        </p:grpSpPr>
        <p:sp>
          <p:nvSpPr>
            <p:cNvPr id="60" name="正方形/長方形 59">
              <a:extLst>
                <a:ext uri="{FF2B5EF4-FFF2-40B4-BE49-F238E27FC236}">
                  <a16:creationId xmlns:a16="http://schemas.microsoft.com/office/drawing/2014/main" id="{8476AE5E-0919-B39E-652B-CABAC5C9992B}"/>
                </a:ext>
              </a:extLst>
            </p:cNvPr>
            <p:cNvSpPr/>
            <p:nvPr/>
          </p:nvSpPr>
          <p:spPr bwMode="auto">
            <a:xfrm rot="5400000">
              <a:off x="8447571" y="2338175"/>
              <a:ext cx="532800" cy="756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1" name="グループ化 60">
              <a:extLst>
                <a:ext uri="{FF2B5EF4-FFF2-40B4-BE49-F238E27FC236}">
                  <a16:creationId xmlns:a16="http://schemas.microsoft.com/office/drawing/2014/main" id="{69B51AFA-314D-9582-81E2-5B81B1751643}"/>
                </a:ext>
              </a:extLst>
            </p:cNvPr>
            <p:cNvGrpSpPr/>
            <p:nvPr/>
          </p:nvGrpSpPr>
          <p:grpSpPr>
            <a:xfrm>
              <a:off x="8397218" y="2434623"/>
              <a:ext cx="633507" cy="544327"/>
              <a:chOff x="4653862" y="1162180"/>
              <a:chExt cx="633507" cy="544327"/>
            </a:xfrm>
          </p:grpSpPr>
          <p:sp>
            <p:nvSpPr>
              <p:cNvPr id="62" name="テキスト ボックス 61">
                <a:extLst>
                  <a:ext uri="{FF2B5EF4-FFF2-40B4-BE49-F238E27FC236}">
                    <a16:creationId xmlns:a16="http://schemas.microsoft.com/office/drawing/2014/main" id="{D76695D2-4C99-A73A-9C46-3000253F4801}"/>
                  </a:ext>
                </a:extLst>
              </p:cNvPr>
              <p:cNvSpPr txBox="1"/>
              <p:nvPr/>
            </p:nvSpPr>
            <p:spPr>
              <a:xfrm>
                <a:off x="4653862" y="1491063"/>
                <a:ext cx="63350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8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148×210</a:t>
                </a:r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3" name="テキスト ボックス 62">
                <a:extLst>
                  <a:ext uri="{FF2B5EF4-FFF2-40B4-BE49-F238E27FC236}">
                    <a16:creationId xmlns:a16="http://schemas.microsoft.com/office/drawing/2014/main" id="{FD57D9DE-5C59-176A-6FC7-966FC82FEE9C}"/>
                  </a:ext>
                </a:extLst>
              </p:cNvPr>
              <p:cNvSpPr txBox="1"/>
              <p:nvPr/>
            </p:nvSpPr>
            <p:spPr>
              <a:xfrm>
                <a:off x="4697144" y="1162180"/>
                <a:ext cx="54694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A5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EF363813-9744-6BF9-A597-28C7744E92C5}"/>
              </a:ext>
            </a:extLst>
          </p:cNvPr>
          <p:cNvGrpSpPr/>
          <p:nvPr/>
        </p:nvGrpSpPr>
        <p:grpSpPr>
          <a:xfrm>
            <a:off x="4693300" y="3744035"/>
            <a:ext cx="2545200" cy="1800000"/>
            <a:chOff x="4599246" y="4116635"/>
            <a:chExt cx="2545200" cy="1800000"/>
          </a:xfrm>
        </p:grpSpPr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652B2E06-C07D-592D-CD06-005608830411}"/>
                </a:ext>
              </a:extLst>
            </p:cNvPr>
            <p:cNvSpPr/>
            <p:nvPr/>
          </p:nvSpPr>
          <p:spPr bwMode="auto">
            <a:xfrm rot="5400000">
              <a:off x="4971846" y="3744035"/>
              <a:ext cx="1800000" cy="2545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6" name="グループ化 65">
              <a:extLst>
                <a:ext uri="{FF2B5EF4-FFF2-40B4-BE49-F238E27FC236}">
                  <a16:creationId xmlns:a16="http://schemas.microsoft.com/office/drawing/2014/main" id="{15E7B692-DD30-FEB6-5065-5305F6D12325}"/>
                </a:ext>
              </a:extLst>
            </p:cNvPr>
            <p:cNvGrpSpPr/>
            <p:nvPr/>
          </p:nvGrpSpPr>
          <p:grpSpPr>
            <a:xfrm>
              <a:off x="5503797" y="4679582"/>
              <a:ext cx="736099" cy="674107"/>
              <a:chOff x="2011833" y="2454757"/>
              <a:chExt cx="736099" cy="674107"/>
            </a:xfrm>
          </p:grpSpPr>
          <p:sp>
            <p:nvSpPr>
              <p:cNvPr id="67" name="テキスト ボックス 66">
                <a:extLst>
                  <a:ext uri="{FF2B5EF4-FFF2-40B4-BE49-F238E27FC236}">
                    <a16:creationId xmlns:a16="http://schemas.microsoft.com/office/drawing/2014/main" id="{65F230C8-4A08-DFDA-86AD-943E363A3442}"/>
                  </a:ext>
                </a:extLst>
              </p:cNvPr>
              <p:cNvSpPr txBox="1"/>
              <p:nvPr/>
            </p:nvSpPr>
            <p:spPr>
              <a:xfrm>
                <a:off x="2011833" y="2882643"/>
                <a:ext cx="7360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500×707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68" name="テキスト ボックス 67">
                <a:extLst>
                  <a:ext uri="{FF2B5EF4-FFF2-40B4-BE49-F238E27FC236}">
                    <a16:creationId xmlns:a16="http://schemas.microsoft.com/office/drawing/2014/main" id="{9BB934C3-49D0-E4CB-2A39-1D481076DD22}"/>
                  </a:ext>
                </a:extLst>
              </p:cNvPr>
              <p:cNvSpPr txBox="1"/>
              <p:nvPr/>
            </p:nvSpPr>
            <p:spPr>
              <a:xfrm>
                <a:off x="2107212" y="2454757"/>
                <a:ext cx="54534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B2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69" name="グループ化 68">
            <a:extLst>
              <a:ext uri="{FF2B5EF4-FFF2-40B4-BE49-F238E27FC236}">
                <a16:creationId xmlns:a16="http://schemas.microsoft.com/office/drawing/2014/main" id="{2EA91025-FD6F-987E-FAB5-88767E711112}"/>
              </a:ext>
            </a:extLst>
          </p:cNvPr>
          <p:cNvGrpSpPr/>
          <p:nvPr/>
        </p:nvGrpSpPr>
        <p:grpSpPr>
          <a:xfrm>
            <a:off x="7318331" y="3742461"/>
            <a:ext cx="1800000" cy="1270800"/>
            <a:chOff x="6593177" y="4008635"/>
            <a:chExt cx="1800000" cy="1270800"/>
          </a:xfrm>
        </p:grpSpPr>
        <p:sp>
          <p:nvSpPr>
            <p:cNvPr id="70" name="正方形/長方形 69">
              <a:extLst>
                <a:ext uri="{FF2B5EF4-FFF2-40B4-BE49-F238E27FC236}">
                  <a16:creationId xmlns:a16="http://schemas.microsoft.com/office/drawing/2014/main" id="{33F97869-D05D-2B35-FEB5-363C646647BE}"/>
                </a:ext>
              </a:extLst>
            </p:cNvPr>
            <p:cNvSpPr/>
            <p:nvPr/>
          </p:nvSpPr>
          <p:spPr bwMode="auto">
            <a:xfrm rot="5400000">
              <a:off x="6857777" y="3744035"/>
              <a:ext cx="1270800" cy="180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EADE3038-A34B-E956-BE70-B9CA7B17A22D}"/>
                </a:ext>
              </a:extLst>
            </p:cNvPr>
            <p:cNvGrpSpPr/>
            <p:nvPr/>
          </p:nvGrpSpPr>
          <p:grpSpPr>
            <a:xfrm>
              <a:off x="7125128" y="4306982"/>
              <a:ext cx="736099" cy="674107"/>
              <a:chOff x="2873038" y="2454757"/>
              <a:chExt cx="736099" cy="674107"/>
            </a:xfrm>
          </p:grpSpPr>
          <p:sp>
            <p:nvSpPr>
              <p:cNvPr id="72" name="テキスト ボックス 71">
                <a:extLst>
                  <a:ext uri="{FF2B5EF4-FFF2-40B4-BE49-F238E27FC236}">
                    <a16:creationId xmlns:a16="http://schemas.microsoft.com/office/drawing/2014/main" id="{A01C2A74-A328-4C27-E5C9-02C011559E1A}"/>
                  </a:ext>
                </a:extLst>
              </p:cNvPr>
              <p:cNvSpPr txBox="1"/>
              <p:nvPr/>
            </p:nvSpPr>
            <p:spPr>
              <a:xfrm>
                <a:off x="2873038" y="2882643"/>
                <a:ext cx="7360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353×500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3" name="テキスト ボックス 72">
                <a:extLst>
                  <a:ext uri="{FF2B5EF4-FFF2-40B4-BE49-F238E27FC236}">
                    <a16:creationId xmlns:a16="http://schemas.microsoft.com/office/drawing/2014/main" id="{8DA3CED0-1BCC-64AC-0673-43C0E8D42892}"/>
                  </a:ext>
                </a:extLst>
              </p:cNvPr>
              <p:cNvSpPr txBox="1"/>
              <p:nvPr/>
            </p:nvSpPr>
            <p:spPr>
              <a:xfrm>
                <a:off x="2968417" y="2454757"/>
                <a:ext cx="54534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B3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21E5B17F-9325-C7B3-17CD-89AA22EDC8AC}"/>
              </a:ext>
            </a:extLst>
          </p:cNvPr>
          <p:cNvGrpSpPr/>
          <p:nvPr/>
        </p:nvGrpSpPr>
        <p:grpSpPr>
          <a:xfrm>
            <a:off x="7318331" y="5092616"/>
            <a:ext cx="1270800" cy="900000"/>
            <a:chOff x="8029108" y="3927861"/>
            <a:chExt cx="1270800" cy="900000"/>
          </a:xfrm>
        </p:grpSpPr>
        <p:sp>
          <p:nvSpPr>
            <p:cNvPr id="75" name="正方形/長方形 74">
              <a:extLst>
                <a:ext uri="{FF2B5EF4-FFF2-40B4-BE49-F238E27FC236}">
                  <a16:creationId xmlns:a16="http://schemas.microsoft.com/office/drawing/2014/main" id="{3A830AB4-9291-85B4-D5C3-AD8F3382EE4B}"/>
                </a:ext>
              </a:extLst>
            </p:cNvPr>
            <p:cNvSpPr/>
            <p:nvPr/>
          </p:nvSpPr>
          <p:spPr bwMode="auto">
            <a:xfrm rot="5400000">
              <a:off x="8214508" y="3742461"/>
              <a:ext cx="900000" cy="12708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3C1C5E76-FC69-384D-64BB-9C36D62E0723}"/>
                </a:ext>
              </a:extLst>
            </p:cNvPr>
            <p:cNvGrpSpPr/>
            <p:nvPr/>
          </p:nvGrpSpPr>
          <p:grpSpPr>
            <a:xfrm>
              <a:off x="8296459" y="4040808"/>
              <a:ext cx="736099" cy="674107"/>
              <a:chOff x="3741361" y="2454757"/>
              <a:chExt cx="736099" cy="674107"/>
            </a:xfrm>
          </p:grpSpPr>
          <p:sp>
            <p:nvSpPr>
              <p:cNvPr id="77" name="テキスト ボックス 76">
                <a:extLst>
                  <a:ext uri="{FF2B5EF4-FFF2-40B4-BE49-F238E27FC236}">
                    <a16:creationId xmlns:a16="http://schemas.microsoft.com/office/drawing/2014/main" id="{116A63A2-DFE5-63BC-C5B6-FBE4A554ED2B}"/>
                  </a:ext>
                </a:extLst>
              </p:cNvPr>
              <p:cNvSpPr txBox="1"/>
              <p:nvPr/>
            </p:nvSpPr>
            <p:spPr>
              <a:xfrm>
                <a:off x="3741361" y="2882643"/>
                <a:ext cx="7360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250×353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AFCE79BC-54E6-48BF-7550-8728BCD632FF}"/>
                  </a:ext>
                </a:extLst>
              </p:cNvPr>
              <p:cNvSpPr txBox="1"/>
              <p:nvPr/>
            </p:nvSpPr>
            <p:spPr>
              <a:xfrm>
                <a:off x="3836740" y="2454757"/>
                <a:ext cx="54534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B4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79" name="グループ化 78">
            <a:extLst>
              <a:ext uri="{FF2B5EF4-FFF2-40B4-BE49-F238E27FC236}">
                <a16:creationId xmlns:a16="http://schemas.microsoft.com/office/drawing/2014/main" id="{860D65AE-7AB8-699F-5ABA-7FB771606409}"/>
              </a:ext>
            </a:extLst>
          </p:cNvPr>
          <p:cNvGrpSpPr/>
          <p:nvPr/>
        </p:nvGrpSpPr>
        <p:grpSpPr>
          <a:xfrm>
            <a:off x="8668331" y="5104921"/>
            <a:ext cx="900000" cy="633600"/>
            <a:chOff x="9042671" y="3877235"/>
            <a:chExt cx="900000" cy="633600"/>
          </a:xfrm>
        </p:grpSpPr>
        <p:sp>
          <p:nvSpPr>
            <p:cNvPr id="80" name="正方形/長方形 79">
              <a:extLst>
                <a:ext uri="{FF2B5EF4-FFF2-40B4-BE49-F238E27FC236}">
                  <a16:creationId xmlns:a16="http://schemas.microsoft.com/office/drawing/2014/main" id="{5D849637-A519-F87F-1E2B-DE8E5B2FA8D4}"/>
                </a:ext>
              </a:extLst>
            </p:cNvPr>
            <p:cNvSpPr/>
            <p:nvPr/>
          </p:nvSpPr>
          <p:spPr bwMode="auto">
            <a:xfrm rot="5400000">
              <a:off x="9175871" y="3744035"/>
              <a:ext cx="633600" cy="900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AA851D64-FBA4-308C-FA38-5F8D4DAB4DF3}"/>
                </a:ext>
              </a:extLst>
            </p:cNvPr>
            <p:cNvGrpSpPr/>
            <p:nvPr/>
          </p:nvGrpSpPr>
          <p:grpSpPr>
            <a:xfrm>
              <a:off x="9175918" y="3973995"/>
              <a:ext cx="633507" cy="526317"/>
              <a:chOff x="4653862" y="2571770"/>
              <a:chExt cx="633507" cy="526317"/>
            </a:xfrm>
          </p:grpSpPr>
          <p:sp>
            <p:nvSpPr>
              <p:cNvPr id="82" name="テキスト ボックス 81">
                <a:extLst>
                  <a:ext uri="{FF2B5EF4-FFF2-40B4-BE49-F238E27FC236}">
                    <a16:creationId xmlns:a16="http://schemas.microsoft.com/office/drawing/2014/main" id="{8BD69A1D-79F0-EB94-85C1-DA900B4CBB01}"/>
                  </a:ext>
                </a:extLst>
              </p:cNvPr>
              <p:cNvSpPr txBox="1"/>
              <p:nvPr/>
            </p:nvSpPr>
            <p:spPr>
              <a:xfrm>
                <a:off x="4653862" y="2882643"/>
                <a:ext cx="633507" cy="21544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8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176×250</a:t>
                </a:r>
                <a:endParaRPr kumimoji="1" lang="ja-JP" altLang="en-US" sz="8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83" name="テキスト ボックス 82">
                <a:extLst>
                  <a:ext uri="{FF2B5EF4-FFF2-40B4-BE49-F238E27FC236}">
                    <a16:creationId xmlns:a16="http://schemas.microsoft.com/office/drawing/2014/main" id="{F06A6C0C-1AD1-192D-34B4-0214EEC61E5A}"/>
                  </a:ext>
                </a:extLst>
              </p:cNvPr>
              <p:cNvSpPr txBox="1"/>
              <p:nvPr/>
            </p:nvSpPr>
            <p:spPr>
              <a:xfrm>
                <a:off x="4697945" y="2571770"/>
                <a:ext cx="54534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B5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14066368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用紙サイズ素材（文字フリー入力用）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75327041-3054-3A53-0643-5C28EEC1468E}"/>
              </a:ext>
            </a:extLst>
          </p:cNvPr>
          <p:cNvGrpSpPr/>
          <p:nvPr/>
        </p:nvGrpSpPr>
        <p:grpSpPr>
          <a:xfrm>
            <a:off x="425365" y="863715"/>
            <a:ext cx="1069200" cy="1512000"/>
            <a:chOff x="2117685" y="1401940"/>
            <a:chExt cx="1069200" cy="1512000"/>
          </a:xfrm>
        </p:grpSpPr>
        <p:sp>
          <p:nvSpPr>
            <p:cNvPr id="4" name="正方形/長方形 3">
              <a:extLst>
                <a:ext uri="{FF2B5EF4-FFF2-40B4-BE49-F238E27FC236}">
                  <a16:creationId xmlns:a16="http://schemas.microsoft.com/office/drawing/2014/main" id="{FB7DCD91-A91C-4E6E-04F1-0FE77E0ED2FD}"/>
                </a:ext>
              </a:extLst>
            </p:cNvPr>
            <p:cNvSpPr/>
            <p:nvPr/>
          </p:nvSpPr>
          <p:spPr bwMode="auto">
            <a:xfrm>
              <a:off x="2117685" y="1401940"/>
              <a:ext cx="1069200" cy="151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020A49E-977F-C23B-57E1-8FABCA8A1275}"/>
                </a:ext>
              </a:extLst>
            </p:cNvPr>
            <p:cNvGrpSpPr/>
            <p:nvPr/>
          </p:nvGrpSpPr>
          <p:grpSpPr>
            <a:xfrm>
              <a:off x="2252179" y="1716975"/>
              <a:ext cx="800219" cy="981885"/>
              <a:chOff x="2840981" y="1002767"/>
              <a:chExt cx="800219" cy="981885"/>
            </a:xfrm>
          </p:grpSpPr>
          <p:sp>
            <p:nvSpPr>
              <p:cNvPr id="6" name="テキスト ボックス 5">
                <a:extLst>
                  <a:ext uri="{FF2B5EF4-FFF2-40B4-BE49-F238E27FC236}">
                    <a16:creationId xmlns:a16="http://schemas.microsoft.com/office/drawing/2014/main" id="{8E3F65B0-4E17-9430-DA83-8EE1BFD12B21}"/>
                  </a:ext>
                </a:extLst>
              </p:cNvPr>
              <p:cNvSpPr txBox="1"/>
              <p:nvPr/>
            </p:nvSpPr>
            <p:spPr>
              <a:xfrm>
                <a:off x="2901894" y="1430654"/>
                <a:ext cx="678391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タテ</a:t>
                </a:r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0000</a:t>
                </a:r>
              </a:p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×</a:t>
                </a:r>
              </a:p>
              <a:p>
                <a:pPr algn="ctr"/>
                <a:r>
                  <a:rPr lang="ja-JP" altLang="en-US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ヨコ</a:t>
                </a:r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0000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7" name="テキスト ボックス 6">
                <a:extLst>
                  <a:ext uri="{FF2B5EF4-FFF2-40B4-BE49-F238E27FC236}">
                    <a16:creationId xmlns:a16="http://schemas.microsoft.com/office/drawing/2014/main" id="{2D169CD2-584D-FA27-1D0C-A4408E149835}"/>
                  </a:ext>
                </a:extLst>
              </p:cNvPr>
              <p:cNvSpPr txBox="1"/>
              <p:nvPr/>
            </p:nvSpPr>
            <p:spPr>
              <a:xfrm>
                <a:off x="2840981" y="1002767"/>
                <a:ext cx="8002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1600" b="1" dirty="0">
                    <a:solidFill>
                      <a:srgbClr val="20212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サイズ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8" name="グループ化 7">
            <a:extLst>
              <a:ext uri="{FF2B5EF4-FFF2-40B4-BE49-F238E27FC236}">
                <a16:creationId xmlns:a16="http://schemas.microsoft.com/office/drawing/2014/main" id="{D95F1854-B50B-456A-6E63-2188AEEE7CC2}"/>
              </a:ext>
            </a:extLst>
          </p:cNvPr>
          <p:cNvGrpSpPr/>
          <p:nvPr/>
        </p:nvGrpSpPr>
        <p:grpSpPr>
          <a:xfrm>
            <a:off x="3315543" y="863715"/>
            <a:ext cx="1260140" cy="1707099"/>
            <a:chOff x="3608656" y="863715"/>
            <a:chExt cx="1260140" cy="1707099"/>
          </a:xfrm>
        </p:grpSpPr>
        <p:sp>
          <p:nvSpPr>
            <p:cNvPr id="9" name="正方形/長方形 8">
              <a:extLst>
                <a:ext uri="{FF2B5EF4-FFF2-40B4-BE49-F238E27FC236}">
                  <a16:creationId xmlns:a16="http://schemas.microsoft.com/office/drawing/2014/main" id="{62F9B693-1524-A7E5-8C3E-1F727CF96613}"/>
                </a:ext>
              </a:extLst>
            </p:cNvPr>
            <p:cNvSpPr/>
            <p:nvPr/>
          </p:nvSpPr>
          <p:spPr bwMode="auto">
            <a:xfrm>
              <a:off x="3608656" y="863715"/>
              <a:ext cx="1069200" cy="151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C73BE2B8-7D66-B677-3B57-043E047ECBDB}"/>
                </a:ext>
              </a:extLst>
            </p:cNvPr>
            <p:cNvSpPr txBox="1"/>
            <p:nvPr/>
          </p:nvSpPr>
          <p:spPr>
            <a:xfrm>
              <a:off x="3743150" y="1450438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6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サイズ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11" name="直線コネクタ 10">
              <a:extLst>
                <a:ext uri="{FF2B5EF4-FFF2-40B4-BE49-F238E27FC236}">
                  <a16:creationId xmlns:a16="http://schemas.microsoft.com/office/drawing/2014/main" id="{F8AE4C34-BF15-4EC2-86B1-50D8A65EE8AE}"/>
                </a:ext>
              </a:extLst>
            </p:cNvPr>
            <p:cNvCxnSpPr/>
            <p:nvPr/>
          </p:nvCxnSpPr>
          <p:spPr bwMode="auto">
            <a:xfrm>
              <a:off x="4677856" y="863715"/>
              <a:ext cx="190940" cy="0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2" name="直線コネクタ 11">
              <a:extLst>
                <a:ext uri="{FF2B5EF4-FFF2-40B4-BE49-F238E27FC236}">
                  <a16:creationId xmlns:a16="http://schemas.microsoft.com/office/drawing/2014/main" id="{188D8B43-690C-EE6F-0AFE-3F9098C23AAC}"/>
                </a:ext>
              </a:extLst>
            </p:cNvPr>
            <p:cNvCxnSpPr/>
            <p:nvPr/>
          </p:nvCxnSpPr>
          <p:spPr bwMode="auto">
            <a:xfrm>
              <a:off x="4677856" y="2378190"/>
              <a:ext cx="190940" cy="0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3" name="直線コネクタ 12">
              <a:extLst>
                <a:ext uri="{FF2B5EF4-FFF2-40B4-BE49-F238E27FC236}">
                  <a16:creationId xmlns:a16="http://schemas.microsoft.com/office/drawing/2014/main" id="{510BED61-3EF7-D042-4ED3-04D15E276CEC}"/>
                </a:ext>
              </a:extLst>
            </p:cNvPr>
            <p:cNvCxnSpPr/>
            <p:nvPr/>
          </p:nvCxnSpPr>
          <p:spPr bwMode="auto">
            <a:xfrm rot="5400000">
              <a:off x="3513186" y="2471185"/>
              <a:ext cx="190940" cy="0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4" name="直線コネクタ 13">
              <a:extLst>
                <a:ext uri="{FF2B5EF4-FFF2-40B4-BE49-F238E27FC236}">
                  <a16:creationId xmlns:a16="http://schemas.microsoft.com/office/drawing/2014/main" id="{F04D2FCA-19B1-1625-C5F1-331634D102A4}"/>
                </a:ext>
              </a:extLst>
            </p:cNvPr>
            <p:cNvCxnSpPr/>
            <p:nvPr/>
          </p:nvCxnSpPr>
          <p:spPr bwMode="auto">
            <a:xfrm rot="5400000">
              <a:off x="4582367" y="2471185"/>
              <a:ext cx="190940" cy="0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5" name="直線矢印コネクタ 14">
              <a:extLst>
                <a:ext uri="{FF2B5EF4-FFF2-40B4-BE49-F238E27FC236}">
                  <a16:creationId xmlns:a16="http://schemas.microsoft.com/office/drawing/2014/main" id="{F67B2CEC-A057-C0DD-6BCC-FE2309F3107E}"/>
                </a:ext>
              </a:extLst>
            </p:cNvPr>
            <p:cNvCxnSpPr/>
            <p:nvPr/>
          </p:nvCxnSpPr>
          <p:spPr bwMode="auto">
            <a:xfrm>
              <a:off x="3608656" y="2528900"/>
              <a:ext cx="1069181" cy="0"/>
            </a:xfrm>
            <a:prstGeom prst="straightConnector1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arrow" w="sm" len="med"/>
              <a:tailEnd type="arrow" w="sm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id="{2E5E45A0-EE58-3078-FC29-BE3EA4E66E26}"/>
                </a:ext>
              </a:extLst>
            </p:cNvPr>
            <p:cNvCxnSpPr/>
            <p:nvPr/>
          </p:nvCxnSpPr>
          <p:spPr bwMode="auto">
            <a:xfrm flipH="1" flipV="1">
              <a:off x="4823792" y="863715"/>
              <a:ext cx="1" cy="1512000"/>
            </a:xfrm>
            <a:prstGeom prst="straightConnector1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arrow" w="sm" len="med"/>
              <a:tailEnd type="arrow" w="sm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25122448-DDC5-FDFA-FA3F-B903ADB4F74F}"/>
                </a:ext>
              </a:extLst>
            </p:cNvPr>
            <p:cNvSpPr txBox="1"/>
            <p:nvPr/>
          </p:nvSpPr>
          <p:spPr>
            <a:xfrm>
              <a:off x="3824890" y="2355370"/>
              <a:ext cx="63671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0000mm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4C46BE33-595F-5BBE-24D1-B926FFD00008}"/>
                </a:ext>
              </a:extLst>
            </p:cNvPr>
            <p:cNvSpPr txBox="1"/>
            <p:nvPr/>
          </p:nvSpPr>
          <p:spPr>
            <a:xfrm rot="16200000">
              <a:off x="4439155" y="1498914"/>
              <a:ext cx="63671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0000mm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9" name="グループ化 18">
            <a:extLst>
              <a:ext uri="{FF2B5EF4-FFF2-40B4-BE49-F238E27FC236}">
                <a16:creationId xmlns:a16="http://schemas.microsoft.com/office/drawing/2014/main" id="{CEF77E65-0E72-BF93-D417-2F114B815A23}"/>
              </a:ext>
            </a:extLst>
          </p:cNvPr>
          <p:cNvGrpSpPr/>
          <p:nvPr/>
        </p:nvGrpSpPr>
        <p:grpSpPr>
          <a:xfrm>
            <a:off x="1776765" y="863715"/>
            <a:ext cx="1256578" cy="1707099"/>
            <a:chOff x="2057890" y="863715"/>
            <a:chExt cx="1256578" cy="1707099"/>
          </a:xfrm>
        </p:grpSpPr>
        <p:sp>
          <p:nvSpPr>
            <p:cNvPr id="20" name="正方形/長方形 19">
              <a:extLst>
                <a:ext uri="{FF2B5EF4-FFF2-40B4-BE49-F238E27FC236}">
                  <a16:creationId xmlns:a16="http://schemas.microsoft.com/office/drawing/2014/main" id="{0C33F26B-DB81-57AB-F31E-C7F0101EBF63}"/>
                </a:ext>
              </a:extLst>
            </p:cNvPr>
            <p:cNvSpPr/>
            <p:nvPr/>
          </p:nvSpPr>
          <p:spPr bwMode="auto">
            <a:xfrm>
              <a:off x="2057890" y="863715"/>
              <a:ext cx="1069200" cy="151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テキスト ボックス 20">
              <a:extLst>
                <a:ext uri="{FF2B5EF4-FFF2-40B4-BE49-F238E27FC236}">
                  <a16:creationId xmlns:a16="http://schemas.microsoft.com/office/drawing/2014/main" id="{92BB5BFA-96EB-4E74-3E5A-A4624BEFB8C2}"/>
                </a:ext>
              </a:extLst>
            </p:cNvPr>
            <p:cNvSpPr txBox="1"/>
            <p:nvPr/>
          </p:nvSpPr>
          <p:spPr>
            <a:xfrm>
              <a:off x="2192384" y="1450438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6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サイズ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2" name="テキスト ボックス 21">
              <a:extLst>
                <a:ext uri="{FF2B5EF4-FFF2-40B4-BE49-F238E27FC236}">
                  <a16:creationId xmlns:a16="http://schemas.microsoft.com/office/drawing/2014/main" id="{E857D918-2EC3-7017-7413-B6F752A36625}"/>
                </a:ext>
              </a:extLst>
            </p:cNvPr>
            <p:cNvSpPr txBox="1"/>
            <p:nvPr/>
          </p:nvSpPr>
          <p:spPr>
            <a:xfrm>
              <a:off x="2274124" y="2355370"/>
              <a:ext cx="63671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0000mm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3" name="テキスト ボックス 22">
              <a:extLst>
                <a:ext uri="{FF2B5EF4-FFF2-40B4-BE49-F238E27FC236}">
                  <a16:creationId xmlns:a16="http://schemas.microsoft.com/office/drawing/2014/main" id="{1BAA4B0A-A5BF-54D0-765B-6CFC42377E83}"/>
                </a:ext>
              </a:extLst>
            </p:cNvPr>
            <p:cNvSpPr txBox="1"/>
            <p:nvPr/>
          </p:nvSpPr>
          <p:spPr>
            <a:xfrm rot="16200000">
              <a:off x="2888389" y="1498914"/>
              <a:ext cx="63671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0000mm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0E8322CD-FCC1-9D3C-2E6C-C0EA2BDD1797}"/>
              </a:ext>
            </a:extLst>
          </p:cNvPr>
          <p:cNvGrpSpPr/>
          <p:nvPr/>
        </p:nvGrpSpPr>
        <p:grpSpPr>
          <a:xfrm>
            <a:off x="4857883" y="863715"/>
            <a:ext cx="1275436" cy="1744004"/>
            <a:chOff x="5178376" y="863715"/>
            <a:chExt cx="1275436" cy="1744004"/>
          </a:xfrm>
        </p:grpSpPr>
        <p:sp>
          <p:nvSpPr>
            <p:cNvPr id="25" name="正方形/長方形 24">
              <a:extLst>
                <a:ext uri="{FF2B5EF4-FFF2-40B4-BE49-F238E27FC236}">
                  <a16:creationId xmlns:a16="http://schemas.microsoft.com/office/drawing/2014/main" id="{926786BB-8FC8-D201-BA58-335408344480}"/>
                </a:ext>
              </a:extLst>
            </p:cNvPr>
            <p:cNvSpPr/>
            <p:nvPr/>
          </p:nvSpPr>
          <p:spPr bwMode="auto">
            <a:xfrm>
              <a:off x="5178376" y="863715"/>
              <a:ext cx="1069200" cy="151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468959C9-386F-CD14-CBDB-6EC6D48910AA}"/>
                </a:ext>
              </a:extLst>
            </p:cNvPr>
            <p:cNvSpPr txBox="1"/>
            <p:nvPr/>
          </p:nvSpPr>
          <p:spPr>
            <a:xfrm>
              <a:off x="5312870" y="1450438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6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サイズ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cxnSp>
          <p:nvCxnSpPr>
            <p:cNvPr id="27" name="直線コネクタ 26">
              <a:extLst>
                <a:ext uri="{FF2B5EF4-FFF2-40B4-BE49-F238E27FC236}">
                  <a16:creationId xmlns:a16="http://schemas.microsoft.com/office/drawing/2014/main" id="{D800EA90-236D-A178-B61D-BBAA5D753314}"/>
                </a:ext>
              </a:extLst>
            </p:cNvPr>
            <p:cNvCxnSpPr/>
            <p:nvPr/>
          </p:nvCxnSpPr>
          <p:spPr bwMode="auto">
            <a:xfrm>
              <a:off x="6247576" y="863715"/>
              <a:ext cx="190940" cy="0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8" name="直線コネクタ 27">
              <a:extLst>
                <a:ext uri="{FF2B5EF4-FFF2-40B4-BE49-F238E27FC236}">
                  <a16:creationId xmlns:a16="http://schemas.microsoft.com/office/drawing/2014/main" id="{63ACF462-B615-6B9F-FA98-9AFF2AE4E64D}"/>
                </a:ext>
              </a:extLst>
            </p:cNvPr>
            <p:cNvCxnSpPr/>
            <p:nvPr/>
          </p:nvCxnSpPr>
          <p:spPr bwMode="auto">
            <a:xfrm>
              <a:off x="6247576" y="2378190"/>
              <a:ext cx="190940" cy="0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29" name="直線コネクタ 28">
              <a:extLst>
                <a:ext uri="{FF2B5EF4-FFF2-40B4-BE49-F238E27FC236}">
                  <a16:creationId xmlns:a16="http://schemas.microsoft.com/office/drawing/2014/main" id="{13FFC781-BDE5-4869-D2E5-EB582E2D05ED}"/>
                </a:ext>
              </a:extLst>
            </p:cNvPr>
            <p:cNvCxnSpPr/>
            <p:nvPr/>
          </p:nvCxnSpPr>
          <p:spPr bwMode="auto">
            <a:xfrm rot="5400000">
              <a:off x="5082906" y="2471185"/>
              <a:ext cx="190940" cy="0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0" name="直線コネクタ 29">
              <a:extLst>
                <a:ext uri="{FF2B5EF4-FFF2-40B4-BE49-F238E27FC236}">
                  <a16:creationId xmlns:a16="http://schemas.microsoft.com/office/drawing/2014/main" id="{F52489E0-241C-40ED-0B56-B88CD7131541}"/>
                </a:ext>
              </a:extLst>
            </p:cNvPr>
            <p:cNvCxnSpPr/>
            <p:nvPr/>
          </p:nvCxnSpPr>
          <p:spPr bwMode="auto">
            <a:xfrm rot="5400000">
              <a:off x="6152087" y="2471185"/>
              <a:ext cx="190940" cy="0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1" name="直線矢印コネクタ 30">
              <a:extLst>
                <a:ext uri="{FF2B5EF4-FFF2-40B4-BE49-F238E27FC236}">
                  <a16:creationId xmlns:a16="http://schemas.microsoft.com/office/drawing/2014/main" id="{3A53A0D5-875B-DAA4-C449-732A0B3CA026}"/>
                </a:ext>
              </a:extLst>
            </p:cNvPr>
            <p:cNvCxnSpPr/>
            <p:nvPr/>
          </p:nvCxnSpPr>
          <p:spPr bwMode="auto">
            <a:xfrm>
              <a:off x="5178376" y="2528900"/>
              <a:ext cx="1069181" cy="0"/>
            </a:xfrm>
            <a:prstGeom prst="straightConnector1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arrow" w="sm" len="med"/>
              <a:tailEnd type="arrow" w="sm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32" name="直線矢印コネクタ 31">
              <a:extLst>
                <a:ext uri="{FF2B5EF4-FFF2-40B4-BE49-F238E27FC236}">
                  <a16:creationId xmlns:a16="http://schemas.microsoft.com/office/drawing/2014/main" id="{935EC0AB-5068-01BE-7214-D4B5B7334BE0}"/>
                </a:ext>
              </a:extLst>
            </p:cNvPr>
            <p:cNvCxnSpPr/>
            <p:nvPr/>
          </p:nvCxnSpPr>
          <p:spPr bwMode="auto">
            <a:xfrm flipH="1" flipV="1">
              <a:off x="6393512" y="863715"/>
              <a:ext cx="1" cy="1512000"/>
            </a:xfrm>
            <a:prstGeom prst="straightConnector1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arrow" w="sm" len="med"/>
              <a:tailEnd type="arrow" w="sm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3" name="テキスト ボックス 32">
              <a:extLst>
                <a:ext uri="{FF2B5EF4-FFF2-40B4-BE49-F238E27FC236}">
                  <a16:creationId xmlns:a16="http://schemas.microsoft.com/office/drawing/2014/main" id="{5760A5CC-79A6-FAE9-A5F5-2DF0CB9674B0}"/>
                </a:ext>
              </a:extLst>
            </p:cNvPr>
            <p:cNvSpPr txBox="1"/>
            <p:nvPr/>
          </p:nvSpPr>
          <p:spPr>
            <a:xfrm>
              <a:off x="5491757" y="2484608"/>
              <a:ext cx="524750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0000mm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776D8806-5D91-D64F-0C3E-103C7CB06DD5}"/>
                </a:ext>
              </a:extLst>
            </p:cNvPr>
            <p:cNvSpPr txBox="1"/>
            <p:nvPr/>
          </p:nvSpPr>
          <p:spPr>
            <a:xfrm rot="16200000">
              <a:off x="6129882" y="1545080"/>
              <a:ext cx="524750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0000mm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665F5746-FB87-E4D2-ED70-7A13954E2278}"/>
              </a:ext>
            </a:extLst>
          </p:cNvPr>
          <p:cNvGrpSpPr/>
          <p:nvPr/>
        </p:nvGrpSpPr>
        <p:grpSpPr>
          <a:xfrm>
            <a:off x="6415519" y="863715"/>
            <a:ext cx="1418953" cy="1880623"/>
            <a:chOff x="6702503" y="863715"/>
            <a:chExt cx="1418953" cy="1880623"/>
          </a:xfrm>
        </p:grpSpPr>
        <p:sp>
          <p:nvSpPr>
            <p:cNvPr id="36" name="正方形/長方形 35">
              <a:extLst>
                <a:ext uri="{FF2B5EF4-FFF2-40B4-BE49-F238E27FC236}">
                  <a16:creationId xmlns:a16="http://schemas.microsoft.com/office/drawing/2014/main" id="{FE6339C2-2430-66AB-0ED5-C9047206A7BD}"/>
                </a:ext>
              </a:extLst>
            </p:cNvPr>
            <p:cNvSpPr/>
            <p:nvPr/>
          </p:nvSpPr>
          <p:spPr bwMode="auto">
            <a:xfrm>
              <a:off x="6702522" y="863715"/>
              <a:ext cx="1069200" cy="151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7" name="テキスト ボックス 36">
              <a:extLst>
                <a:ext uri="{FF2B5EF4-FFF2-40B4-BE49-F238E27FC236}">
                  <a16:creationId xmlns:a16="http://schemas.microsoft.com/office/drawing/2014/main" id="{08814414-43F7-DFA4-EB5E-9459D5FF1CBE}"/>
                </a:ext>
              </a:extLst>
            </p:cNvPr>
            <p:cNvSpPr txBox="1"/>
            <p:nvPr/>
          </p:nvSpPr>
          <p:spPr>
            <a:xfrm>
              <a:off x="6837016" y="1450438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6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サイズ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8" name="テキスト ボックス 37">
              <a:extLst>
                <a:ext uri="{FF2B5EF4-FFF2-40B4-BE49-F238E27FC236}">
                  <a16:creationId xmlns:a16="http://schemas.microsoft.com/office/drawing/2014/main" id="{C7BF2CA4-E79E-B390-2479-A0474B55377D}"/>
                </a:ext>
              </a:extLst>
            </p:cNvPr>
            <p:cNvSpPr txBox="1"/>
            <p:nvPr/>
          </p:nvSpPr>
          <p:spPr>
            <a:xfrm>
              <a:off x="6948794" y="2528894"/>
              <a:ext cx="63671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0000mm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9" name="テキスト ボックス 38">
              <a:extLst>
                <a:ext uri="{FF2B5EF4-FFF2-40B4-BE49-F238E27FC236}">
                  <a16:creationId xmlns:a16="http://schemas.microsoft.com/office/drawing/2014/main" id="{63E1B70D-B452-6FA1-2074-53D878938D54}"/>
                </a:ext>
              </a:extLst>
            </p:cNvPr>
            <p:cNvSpPr txBox="1"/>
            <p:nvPr/>
          </p:nvSpPr>
          <p:spPr>
            <a:xfrm rot="16200000">
              <a:off x="7695377" y="1498914"/>
              <a:ext cx="63671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0000mm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0" name="月 39">
              <a:extLst>
                <a:ext uri="{FF2B5EF4-FFF2-40B4-BE49-F238E27FC236}">
                  <a16:creationId xmlns:a16="http://schemas.microsoft.com/office/drawing/2014/main" id="{6400D97C-C1F7-C206-300F-CD7ADEDD0798}"/>
                </a:ext>
              </a:extLst>
            </p:cNvPr>
            <p:cNvSpPr/>
            <p:nvPr/>
          </p:nvSpPr>
          <p:spPr bwMode="auto">
            <a:xfrm rot="16200000">
              <a:off x="7160518" y="1917708"/>
              <a:ext cx="153171" cy="1069201"/>
            </a:xfrm>
            <a:custGeom>
              <a:avLst/>
              <a:gdLst>
                <a:gd name="connsiteX0" fmla="*/ 202523 w 202523"/>
                <a:gd name="connsiteY0" fmla="*/ 765085 h 765085"/>
                <a:gd name="connsiteX1" fmla="*/ 0 w 202523"/>
                <a:gd name="connsiteY1" fmla="*/ 382542 h 765085"/>
                <a:gd name="connsiteX2" fmla="*/ 202523 w 202523"/>
                <a:gd name="connsiteY2" fmla="*/ -1 h 765085"/>
                <a:gd name="connsiteX3" fmla="*/ 101261 w 202523"/>
                <a:gd name="connsiteY3" fmla="*/ 382542 h 765085"/>
                <a:gd name="connsiteX4" fmla="*/ 202523 w 202523"/>
                <a:gd name="connsiteY4" fmla="*/ 765085 h 765085"/>
                <a:gd name="connsiteX0" fmla="*/ 101261 w 202523"/>
                <a:gd name="connsiteY0" fmla="*/ 382543 h 765086"/>
                <a:gd name="connsiteX1" fmla="*/ 202523 w 202523"/>
                <a:gd name="connsiteY1" fmla="*/ 765086 h 765086"/>
                <a:gd name="connsiteX2" fmla="*/ 0 w 202523"/>
                <a:gd name="connsiteY2" fmla="*/ 382543 h 765086"/>
                <a:gd name="connsiteX3" fmla="*/ 202523 w 202523"/>
                <a:gd name="connsiteY3" fmla="*/ 0 h 765086"/>
                <a:gd name="connsiteX4" fmla="*/ 192701 w 202523"/>
                <a:gd name="connsiteY4" fmla="*/ 473983 h 765086"/>
                <a:gd name="connsiteX0" fmla="*/ 101261 w 202523"/>
                <a:gd name="connsiteY0" fmla="*/ 382543 h 765086"/>
                <a:gd name="connsiteX1" fmla="*/ 202523 w 202523"/>
                <a:gd name="connsiteY1" fmla="*/ 765086 h 765086"/>
                <a:gd name="connsiteX2" fmla="*/ 0 w 202523"/>
                <a:gd name="connsiteY2" fmla="*/ 382543 h 765086"/>
                <a:gd name="connsiteX3" fmla="*/ 202523 w 202523"/>
                <a:gd name="connsiteY3" fmla="*/ 0 h 765086"/>
                <a:gd name="connsiteX0" fmla="*/ 202523 w 202523"/>
                <a:gd name="connsiteY0" fmla="*/ 765086 h 765086"/>
                <a:gd name="connsiteX1" fmla="*/ 0 w 202523"/>
                <a:gd name="connsiteY1" fmla="*/ 382543 h 765086"/>
                <a:gd name="connsiteX2" fmla="*/ 202523 w 202523"/>
                <a:gd name="connsiteY2" fmla="*/ 0 h 765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2523" h="765086">
                  <a:moveTo>
                    <a:pt x="202523" y="765086"/>
                  </a:moveTo>
                  <a:cubicBezTo>
                    <a:pt x="90673" y="765086"/>
                    <a:pt x="0" y="593816"/>
                    <a:pt x="0" y="382543"/>
                  </a:cubicBezTo>
                  <a:cubicBezTo>
                    <a:pt x="0" y="171270"/>
                    <a:pt x="90673" y="0"/>
                    <a:pt x="202523" y="0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cxnSp>
          <p:nvCxnSpPr>
            <p:cNvPr id="41" name="直線コネクタ 40">
              <a:extLst>
                <a:ext uri="{FF2B5EF4-FFF2-40B4-BE49-F238E27FC236}">
                  <a16:creationId xmlns:a16="http://schemas.microsoft.com/office/drawing/2014/main" id="{D01EBA8B-718F-75F6-3526-64863E3E5D43}"/>
                </a:ext>
              </a:extLst>
            </p:cNvPr>
            <p:cNvCxnSpPr/>
            <p:nvPr/>
          </p:nvCxnSpPr>
          <p:spPr bwMode="auto">
            <a:xfrm rot="5400000">
              <a:off x="6611815" y="2471185"/>
              <a:ext cx="190940" cy="0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2" name="直線コネクタ 41">
              <a:extLst>
                <a:ext uri="{FF2B5EF4-FFF2-40B4-BE49-F238E27FC236}">
                  <a16:creationId xmlns:a16="http://schemas.microsoft.com/office/drawing/2014/main" id="{D405466B-ADB3-68B4-E9CD-2929B55B11F2}"/>
                </a:ext>
              </a:extLst>
            </p:cNvPr>
            <p:cNvCxnSpPr/>
            <p:nvPr/>
          </p:nvCxnSpPr>
          <p:spPr bwMode="auto">
            <a:xfrm rot="5400000">
              <a:off x="7680996" y="2471185"/>
              <a:ext cx="190940" cy="0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3" name="直線コネクタ 42">
              <a:extLst>
                <a:ext uri="{FF2B5EF4-FFF2-40B4-BE49-F238E27FC236}">
                  <a16:creationId xmlns:a16="http://schemas.microsoft.com/office/drawing/2014/main" id="{5C3EAFC1-B5B5-3ADE-F18C-30F79EDEA5F2}"/>
                </a:ext>
              </a:extLst>
            </p:cNvPr>
            <p:cNvCxnSpPr/>
            <p:nvPr/>
          </p:nvCxnSpPr>
          <p:spPr bwMode="auto">
            <a:xfrm>
              <a:off x="7766960" y="863715"/>
              <a:ext cx="190940" cy="0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cxnSp>
          <p:nvCxnSpPr>
            <p:cNvPr id="44" name="直線コネクタ 43">
              <a:extLst>
                <a:ext uri="{FF2B5EF4-FFF2-40B4-BE49-F238E27FC236}">
                  <a16:creationId xmlns:a16="http://schemas.microsoft.com/office/drawing/2014/main" id="{DED7AD02-F3FF-5B89-DCD6-2C7B1ACE254B}"/>
                </a:ext>
              </a:extLst>
            </p:cNvPr>
            <p:cNvCxnSpPr/>
            <p:nvPr/>
          </p:nvCxnSpPr>
          <p:spPr bwMode="auto">
            <a:xfrm>
              <a:off x="7766960" y="2378190"/>
              <a:ext cx="190940" cy="0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5" name="月 39">
              <a:extLst>
                <a:ext uri="{FF2B5EF4-FFF2-40B4-BE49-F238E27FC236}">
                  <a16:creationId xmlns:a16="http://schemas.microsoft.com/office/drawing/2014/main" id="{709DA8B6-6A7F-C94C-4BC3-5B4C4C9FE3C8}"/>
                </a:ext>
              </a:extLst>
            </p:cNvPr>
            <p:cNvSpPr/>
            <p:nvPr/>
          </p:nvSpPr>
          <p:spPr bwMode="auto">
            <a:xfrm rot="10800000">
              <a:off x="7771524" y="866145"/>
              <a:ext cx="153171" cy="1509567"/>
            </a:xfrm>
            <a:custGeom>
              <a:avLst/>
              <a:gdLst>
                <a:gd name="connsiteX0" fmla="*/ 202523 w 202523"/>
                <a:gd name="connsiteY0" fmla="*/ 765085 h 765085"/>
                <a:gd name="connsiteX1" fmla="*/ 0 w 202523"/>
                <a:gd name="connsiteY1" fmla="*/ 382542 h 765085"/>
                <a:gd name="connsiteX2" fmla="*/ 202523 w 202523"/>
                <a:gd name="connsiteY2" fmla="*/ -1 h 765085"/>
                <a:gd name="connsiteX3" fmla="*/ 101261 w 202523"/>
                <a:gd name="connsiteY3" fmla="*/ 382542 h 765085"/>
                <a:gd name="connsiteX4" fmla="*/ 202523 w 202523"/>
                <a:gd name="connsiteY4" fmla="*/ 765085 h 765085"/>
                <a:gd name="connsiteX0" fmla="*/ 101261 w 202523"/>
                <a:gd name="connsiteY0" fmla="*/ 382543 h 765086"/>
                <a:gd name="connsiteX1" fmla="*/ 202523 w 202523"/>
                <a:gd name="connsiteY1" fmla="*/ 765086 h 765086"/>
                <a:gd name="connsiteX2" fmla="*/ 0 w 202523"/>
                <a:gd name="connsiteY2" fmla="*/ 382543 h 765086"/>
                <a:gd name="connsiteX3" fmla="*/ 202523 w 202523"/>
                <a:gd name="connsiteY3" fmla="*/ 0 h 765086"/>
                <a:gd name="connsiteX4" fmla="*/ 192701 w 202523"/>
                <a:gd name="connsiteY4" fmla="*/ 473983 h 765086"/>
                <a:gd name="connsiteX0" fmla="*/ 101261 w 202523"/>
                <a:gd name="connsiteY0" fmla="*/ 382543 h 765086"/>
                <a:gd name="connsiteX1" fmla="*/ 202523 w 202523"/>
                <a:gd name="connsiteY1" fmla="*/ 765086 h 765086"/>
                <a:gd name="connsiteX2" fmla="*/ 0 w 202523"/>
                <a:gd name="connsiteY2" fmla="*/ 382543 h 765086"/>
                <a:gd name="connsiteX3" fmla="*/ 202523 w 202523"/>
                <a:gd name="connsiteY3" fmla="*/ 0 h 765086"/>
                <a:gd name="connsiteX0" fmla="*/ 202523 w 202523"/>
                <a:gd name="connsiteY0" fmla="*/ 765086 h 765086"/>
                <a:gd name="connsiteX1" fmla="*/ 0 w 202523"/>
                <a:gd name="connsiteY1" fmla="*/ 382543 h 765086"/>
                <a:gd name="connsiteX2" fmla="*/ 202523 w 202523"/>
                <a:gd name="connsiteY2" fmla="*/ 0 h 7650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2523" h="765086">
                  <a:moveTo>
                    <a:pt x="202523" y="765086"/>
                  </a:moveTo>
                  <a:cubicBezTo>
                    <a:pt x="90673" y="765086"/>
                    <a:pt x="0" y="593816"/>
                    <a:pt x="0" y="382543"/>
                  </a:cubicBezTo>
                  <a:cubicBezTo>
                    <a:pt x="0" y="171270"/>
                    <a:pt x="90673" y="0"/>
                    <a:pt x="202523" y="0"/>
                  </a:cubicBezTo>
                </a:path>
              </a:pathLst>
            </a:custGeom>
            <a:noFill/>
            <a:ln w="31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</p:grpSp>
      <p:grpSp>
        <p:nvGrpSpPr>
          <p:cNvPr id="46" name="グループ化 45">
            <a:extLst>
              <a:ext uri="{FF2B5EF4-FFF2-40B4-BE49-F238E27FC236}">
                <a16:creationId xmlns:a16="http://schemas.microsoft.com/office/drawing/2014/main" id="{F2D8C2F1-8A75-A0D6-F069-F1F10F2D0189}"/>
              </a:ext>
            </a:extLst>
          </p:cNvPr>
          <p:cNvGrpSpPr/>
          <p:nvPr/>
        </p:nvGrpSpPr>
        <p:grpSpPr>
          <a:xfrm>
            <a:off x="418242" y="2939719"/>
            <a:ext cx="1512000" cy="1069200"/>
            <a:chOff x="418242" y="2939719"/>
            <a:chExt cx="1512000" cy="1069200"/>
          </a:xfrm>
        </p:grpSpPr>
        <p:sp>
          <p:nvSpPr>
            <p:cNvPr id="47" name="正方形/長方形 46">
              <a:extLst>
                <a:ext uri="{FF2B5EF4-FFF2-40B4-BE49-F238E27FC236}">
                  <a16:creationId xmlns:a16="http://schemas.microsoft.com/office/drawing/2014/main" id="{D8CD0F64-FFD7-076C-E9E6-4AE82405EF03}"/>
                </a:ext>
              </a:extLst>
            </p:cNvPr>
            <p:cNvSpPr/>
            <p:nvPr/>
          </p:nvSpPr>
          <p:spPr bwMode="auto">
            <a:xfrm rot="5400000">
              <a:off x="639642" y="2718319"/>
              <a:ext cx="1069200" cy="151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48" name="グループ化 47">
              <a:extLst>
                <a:ext uri="{FF2B5EF4-FFF2-40B4-BE49-F238E27FC236}">
                  <a16:creationId xmlns:a16="http://schemas.microsoft.com/office/drawing/2014/main" id="{B90CF9F8-ACD0-65B3-EF0B-5A082ADA5C9F}"/>
                </a:ext>
              </a:extLst>
            </p:cNvPr>
            <p:cNvGrpSpPr/>
            <p:nvPr/>
          </p:nvGrpSpPr>
          <p:grpSpPr>
            <a:xfrm>
              <a:off x="774136" y="3071454"/>
              <a:ext cx="800219" cy="821865"/>
              <a:chOff x="2840981" y="1040867"/>
              <a:chExt cx="800219" cy="821865"/>
            </a:xfrm>
          </p:grpSpPr>
          <p:sp>
            <p:nvSpPr>
              <p:cNvPr id="49" name="テキスト ボックス 48">
                <a:extLst>
                  <a:ext uri="{FF2B5EF4-FFF2-40B4-BE49-F238E27FC236}">
                    <a16:creationId xmlns:a16="http://schemas.microsoft.com/office/drawing/2014/main" id="{EEC3AB9D-2B2F-BA73-2F02-F2349D5A38AD}"/>
                  </a:ext>
                </a:extLst>
              </p:cNvPr>
              <p:cNvSpPr txBox="1"/>
              <p:nvPr/>
            </p:nvSpPr>
            <p:spPr>
              <a:xfrm>
                <a:off x="2901894" y="1308734"/>
                <a:ext cx="678391" cy="553998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タテ</a:t>
                </a:r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0000</a:t>
                </a:r>
              </a:p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×</a:t>
                </a:r>
              </a:p>
              <a:p>
                <a:pPr algn="ctr"/>
                <a:r>
                  <a:rPr lang="ja-JP" altLang="en-US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ヨコ</a:t>
                </a:r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0000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50" name="テキスト ボックス 49">
                <a:extLst>
                  <a:ext uri="{FF2B5EF4-FFF2-40B4-BE49-F238E27FC236}">
                    <a16:creationId xmlns:a16="http://schemas.microsoft.com/office/drawing/2014/main" id="{7192163B-1F48-2D9C-2D7E-A8EA6B8CE741}"/>
                  </a:ext>
                </a:extLst>
              </p:cNvPr>
              <p:cNvSpPr txBox="1"/>
              <p:nvPr/>
            </p:nvSpPr>
            <p:spPr>
              <a:xfrm>
                <a:off x="2840981" y="1040867"/>
                <a:ext cx="8002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1600" b="1" dirty="0">
                    <a:solidFill>
                      <a:srgbClr val="20212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サイズ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grpSp>
        <p:nvGrpSpPr>
          <p:cNvPr id="51" name="グループ化 50">
            <a:extLst>
              <a:ext uri="{FF2B5EF4-FFF2-40B4-BE49-F238E27FC236}">
                <a16:creationId xmlns:a16="http://schemas.microsoft.com/office/drawing/2014/main" id="{C9287924-5BCF-C193-3D43-EFD419DEFD0B}"/>
              </a:ext>
            </a:extLst>
          </p:cNvPr>
          <p:cNvGrpSpPr/>
          <p:nvPr/>
        </p:nvGrpSpPr>
        <p:grpSpPr>
          <a:xfrm>
            <a:off x="4087251" y="2939719"/>
            <a:ext cx="1714218" cy="1282272"/>
            <a:chOff x="4087251" y="2939719"/>
            <a:chExt cx="1714218" cy="1282272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24AB8400-C911-2B54-8AD0-A9275988A1D0}"/>
                </a:ext>
              </a:extLst>
            </p:cNvPr>
            <p:cNvGrpSpPr/>
            <p:nvPr/>
          </p:nvGrpSpPr>
          <p:grpSpPr>
            <a:xfrm rot="16200000" flipH="1">
              <a:off x="4308651" y="2718319"/>
              <a:ext cx="1260140" cy="1702940"/>
              <a:chOff x="3315543" y="3241155"/>
              <a:chExt cx="1260140" cy="1702940"/>
            </a:xfrm>
          </p:grpSpPr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27C3ACFA-06F5-DC5F-1AEB-46423539DA80}"/>
                  </a:ext>
                </a:extLst>
              </p:cNvPr>
              <p:cNvSpPr/>
              <p:nvPr/>
            </p:nvSpPr>
            <p:spPr bwMode="auto">
              <a:xfrm>
                <a:off x="3315543" y="3241155"/>
                <a:ext cx="1069200" cy="1512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57" name="グループ化 56">
                <a:extLst>
                  <a:ext uri="{FF2B5EF4-FFF2-40B4-BE49-F238E27FC236}">
                    <a16:creationId xmlns:a16="http://schemas.microsoft.com/office/drawing/2014/main" id="{7A1FAA5D-2D9C-215E-BC6C-F96DAC54D6AB}"/>
                  </a:ext>
                </a:extLst>
              </p:cNvPr>
              <p:cNvGrpSpPr/>
              <p:nvPr/>
            </p:nvGrpSpPr>
            <p:grpSpPr>
              <a:xfrm>
                <a:off x="3315543" y="3241155"/>
                <a:ext cx="1260140" cy="1702940"/>
                <a:chOff x="3315543" y="3241155"/>
                <a:chExt cx="1260140" cy="1702940"/>
              </a:xfrm>
            </p:grpSpPr>
            <p:cxnSp>
              <p:nvCxnSpPr>
                <p:cNvPr id="58" name="直線コネクタ 57">
                  <a:extLst>
                    <a:ext uri="{FF2B5EF4-FFF2-40B4-BE49-F238E27FC236}">
                      <a16:creationId xmlns:a16="http://schemas.microsoft.com/office/drawing/2014/main" id="{75367EEC-F782-3166-2C54-37C737744E51}"/>
                    </a:ext>
                  </a:extLst>
                </p:cNvPr>
                <p:cNvCxnSpPr/>
                <p:nvPr/>
              </p:nvCxnSpPr>
              <p:spPr bwMode="auto">
                <a:xfrm>
                  <a:off x="4384743" y="3241155"/>
                  <a:ext cx="190940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59" name="直線コネクタ 58">
                  <a:extLst>
                    <a:ext uri="{FF2B5EF4-FFF2-40B4-BE49-F238E27FC236}">
                      <a16:creationId xmlns:a16="http://schemas.microsoft.com/office/drawing/2014/main" id="{774C2CF1-1A20-3C8F-C29C-63C016A883F5}"/>
                    </a:ext>
                  </a:extLst>
                </p:cNvPr>
                <p:cNvCxnSpPr/>
                <p:nvPr/>
              </p:nvCxnSpPr>
              <p:spPr bwMode="auto">
                <a:xfrm>
                  <a:off x="4384743" y="4755630"/>
                  <a:ext cx="190940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0" name="直線コネクタ 59">
                  <a:extLst>
                    <a:ext uri="{FF2B5EF4-FFF2-40B4-BE49-F238E27FC236}">
                      <a16:creationId xmlns:a16="http://schemas.microsoft.com/office/drawing/2014/main" id="{E2800C7B-EE78-FAED-211E-4AB4B7A38F49}"/>
                    </a:ext>
                  </a:extLst>
                </p:cNvPr>
                <p:cNvCxnSpPr/>
                <p:nvPr/>
              </p:nvCxnSpPr>
              <p:spPr bwMode="auto">
                <a:xfrm rot="5400000">
                  <a:off x="3220073" y="4848625"/>
                  <a:ext cx="190940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1" name="直線コネクタ 60">
                  <a:extLst>
                    <a:ext uri="{FF2B5EF4-FFF2-40B4-BE49-F238E27FC236}">
                      <a16:creationId xmlns:a16="http://schemas.microsoft.com/office/drawing/2014/main" id="{35B89D97-E168-BA89-B19D-F0D0FC3DFAA4}"/>
                    </a:ext>
                  </a:extLst>
                </p:cNvPr>
                <p:cNvCxnSpPr/>
                <p:nvPr/>
              </p:nvCxnSpPr>
              <p:spPr bwMode="auto">
                <a:xfrm rot="5400000">
                  <a:off x="4289254" y="4848625"/>
                  <a:ext cx="190940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2" name="直線矢印コネクタ 61">
                  <a:extLst>
                    <a:ext uri="{FF2B5EF4-FFF2-40B4-BE49-F238E27FC236}">
                      <a16:creationId xmlns:a16="http://schemas.microsoft.com/office/drawing/2014/main" id="{DDA3A014-E7CA-A483-7731-358453125A7F}"/>
                    </a:ext>
                  </a:extLst>
                </p:cNvPr>
                <p:cNvCxnSpPr/>
                <p:nvPr/>
              </p:nvCxnSpPr>
              <p:spPr bwMode="auto">
                <a:xfrm>
                  <a:off x="3315543" y="4906340"/>
                  <a:ext cx="1069181" cy="0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arrow" w="sm" len="med"/>
                  <a:tailEnd type="arrow" w="sm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63" name="直線矢印コネクタ 62">
                  <a:extLst>
                    <a:ext uri="{FF2B5EF4-FFF2-40B4-BE49-F238E27FC236}">
                      <a16:creationId xmlns:a16="http://schemas.microsoft.com/office/drawing/2014/main" id="{E9223C63-8098-BAC4-5534-6C40D34E9863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530679" y="3241155"/>
                  <a:ext cx="1" cy="1512000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arrow" w="sm" len="med"/>
                  <a:tailEnd type="arrow" w="sm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53" name="テキスト ボックス 52">
              <a:extLst>
                <a:ext uri="{FF2B5EF4-FFF2-40B4-BE49-F238E27FC236}">
                  <a16:creationId xmlns:a16="http://schemas.microsoft.com/office/drawing/2014/main" id="{E01C9BCD-009C-4238-8DCF-42B66F60D748}"/>
                </a:ext>
              </a:extLst>
            </p:cNvPr>
            <p:cNvSpPr txBox="1"/>
            <p:nvPr/>
          </p:nvSpPr>
          <p:spPr>
            <a:xfrm>
              <a:off x="4441946" y="3305042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6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サイズ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4" name="テキスト ボックス 53">
              <a:extLst>
                <a:ext uri="{FF2B5EF4-FFF2-40B4-BE49-F238E27FC236}">
                  <a16:creationId xmlns:a16="http://schemas.microsoft.com/office/drawing/2014/main" id="{1C7D5191-A85E-7F6B-4CAD-89E2E7A37120}"/>
                </a:ext>
              </a:extLst>
            </p:cNvPr>
            <p:cNvSpPr txBox="1"/>
            <p:nvPr/>
          </p:nvSpPr>
          <p:spPr>
            <a:xfrm>
              <a:off x="4524904" y="4006547"/>
              <a:ext cx="63671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0000mm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5" name="テキスト ボックス 54">
              <a:extLst>
                <a:ext uri="{FF2B5EF4-FFF2-40B4-BE49-F238E27FC236}">
                  <a16:creationId xmlns:a16="http://schemas.microsoft.com/office/drawing/2014/main" id="{2291AAFA-EABF-6A11-769D-E0CB3C461688}"/>
                </a:ext>
              </a:extLst>
            </p:cNvPr>
            <p:cNvSpPr txBox="1"/>
            <p:nvPr/>
          </p:nvSpPr>
          <p:spPr>
            <a:xfrm rot="16200000">
              <a:off x="5375390" y="3371071"/>
              <a:ext cx="63671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0000mm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64" name="グループ化 63">
            <a:extLst>
              <a:ext uri="{FF2B5EF4-FFF2-40B4-BE49-F238E27FC236}">
                <a16:creationId xmlns:a16="http://schemas.microsoft.com/office/drawing/2014/main" id="{9406581E-21A5-653E-A150-F7CE41EBA6B3}"/>
              </a:ext>
            </a:extLst>
          </p:cNvPr>
          <p:cNvGrpSpPr/>
          <p:nvPr/>
        </p:nvGrpSpPr>
        <p:grpSpPr>
          <a:xfrm>
            <a:off x="2181804" y="2939719"/>
            <a:ext cx="1736775" cy="1302128"/>
            <a:chOff x="2181804" y="2939719"/>
            <a:chExt cx="1736775" cy="1302128"/>
          </a:xfrm>
        </p:grpSpPr>
        <p:sp>
          <p:nvSpPr>
            <p:cNvPr id="65" name="正方形/長方形 64">
              <a:extLst>
                <a:ext uri="{FF2B5EF4-FFF2-40B4-BE49-F238E27FC236}">
                  <a16:creationId xmlns:a16="http://schemas.microsoft.com/office/drawing/2014/main" id="{C493346E-4ABD-5CF0-123A-7EA176F97DEA}"/>
                </a:ext>
              </a:extLst>
            </p:cNvPr>
            <p:cNvSpPr/>
            <p:nvPr/>
          </p:nvSpPr>
          <p:spPr bwMode="auto">
            <a:xfrm rot="5400000">
              <a:off x="2403204" y="2718319"/>
              <a:ext cx="1069200" cy="15120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C5F70865-A7CE-0934-E2C6-A4C7A9F6301B}"/>
                </a:ext>
              </a:extLst>
            </p:cNvPr>
            <p:cNvSpPr txBox="1"/>
            <p:nvPr/>
          </p:nvSpPr>
          <p:spPr>
            <a:xfrm>
              <a:off x="2537698" y="3305042"/>
              <a:ext cx="80021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ja-JP" altLang="en-US" sz="16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サイズ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DC84941D-60C9-CC7E-7226-2E85894E94C2}"/>
                </a:ext>
              </a:extLst>
            </p:cNvPr>
            <p:cNvSpPr txBox="1"/>
            <p:nvPr/>
          </p:nvSpPr>
          <p:spPr>
            <a:xfrm>
              <a:off x="2619438" y="4026403"/>
              <a:ext cx="6367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0000mm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8" name="テキスト ボックス 67">
              <a:extLst>
                <a:ext uri="{FF2B5EF4-FFF2-40B4-BE49-F238E27FC236}">
                  <a16:creationId xmlns:a16="http://schemas.microsoft.com/office/drawing/2014/main" id="{F4FEEDA3-2EFA-FBFA-E861-011DF72965F5}"/>
                </a:ext>
              </a:extLst>
            </p:cNvPr>
            <p:cNvSpPr txBox="1"/>
            <p:nvPr/>
          </p:nvSpPr>
          <p:spPr>
            <a:xfrm rot="16200000">
              <a:off x="3492500" y="3353518"/>
              <a:ext cx="636713" cy="21544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0000mm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C11BC173-440B-DB57-228F-F4AB796660FB}"/>
              </a:ext>
            </a:extLst>
          </p:cNvPr>
          <p:cNvSpPr txBox="1"/>
          <p:nvPr/>
        </p:nvSpPr>
        <p:spPr>
          <a:xfrm>
            <a:off x="6988568" y="4162518"/>
            <a:ext cx="63671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0000mm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9AAA0DF1-0082-5553-43EA-C9E37335DF47}"/>
              </a:ext>
            </a:extLst>
          </p:cNvPr>
          <p:cNvGrpSpPr/>
          <p:nvPr/>
        </p:nvGrpSpPr>
        <p:grpSpPr>
          <a:xfrm>
            <a:off x="6510919" y="2942091"/>
            <a:ext cx="1891629" cy="1255397"/>
            <a:chOff x="6510919" y="2942091"/>
            <a:chExt cx="1891629" cy="1255397"/>
          </a:xfrm>
        </p:grpSpPr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ECE86A0D-946F-97C2-E5D1-AED07A6F755E}"/>
                </a:ext>
              </a:extLst>
            </p:cNvPr>
            <p:cNvGrpSpPr/>
            <p:nvPr/>
          </p:nvGrpSpPr>
          <p:grpSpPr>
            <a:xfrm rot="16200000" flipH="1">
              <a:off x="6734690" y="2718320"/>
              <a:ext cx="1255397" cy="1702940"/>
              <a:chOff x="6415519" y="3241155"/>
              <a:chExt cx="1255397" cy="1702940"/>
            </a:xfrm>
          </p:grpSpPr>
          <p:sp>
            <p:nvSpPr>
              <p:cNvPr id="74" name="正方形/長方形 73">
                <a:extLst>
                  <a:ext uri="{FF2B5EF4-FFF2-40B4-BE49-F238E27FC236}">
                    <a16:creationId xmlns:a16="http://schemas.microsoft.com/office/drawing/2014/main" id="{D5066F0C-80B8-7514-C94D-D34EA80A58B2}"/>
                  </a:ext>
                </a:extLst>
              </p:cNvPr>
              <p:cNvSpPr/>
              <p:nvPr/>
            </p:nvSpPr>
            <p:spPr bwMode="auto">
              <a:xfrm>
                <a:off x="6415538" y="3241155"/>
                <a:ext cx="1069200" cy="1512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5" name="月 39">
                <a:extLst>
                  <a:ext uri="{FF2B5EF4-FFF2-40B4-BE49-F238E27FC236}">
                    <a16:creationId xmlns:a16="http://schemas.microsoft.com/office/drawing/2014/main" id="{CD2B0D06-0338-5B82-C4F6-BE73D43A77EB}"/>
                  </a:ext>
                </a:extLst>
              </p:cNvPr>
              <p:cNvSpPr/>
              <p:nvPr/>
            </p:nvSpPr>
            <p:spPr bwMode="auto">
              <a:xfrm rot="16200000">
                <a:off x="6873534" y="4295148"/>
                <a:ext cx="153171" cy="1069201"/>
              </a:xfrm>
              <a:custGeom>
                <a:avLst/>
                <a:gdLst>
                  <a:gd name="connsiteX0" fmla="*/ 202523 w 202523"/>
                  <a:gd name="connsiteY0" fmla="*/ 765085 h 765085"/>
                  <a:gd name="connsiteX1" fmla="*/ 0 w 202523"/>
                  <a:gd name="connsiteY1" fmla="*/ 382542 h 765085"/>
                  <a:gd name="connsiteX2" fmla="*/ 202523 w 202523"/>
                  <a:gd name="connsiteY2" fmla="*/ -1 h 765085"/>
                  <a:gd name="connsiteX3" fmla="*/ 101261 w 202523"/>
                  <a:gd name="connsiteY3" fmla="*/ 382542 h 765085"/>
                  <a:gd name="connsiteX4" fmla="*/ 202523 w 202523"/>
                  <a:gd name="connsiteY4" fmla="*/ 765085 h 765085"/>
                  <a:gd name="connsiteX0" fmla="*/ 101261 w 202523"/>
                  <a:gd name="connsiteY0" fmla="*/ 382543 h 765086"/>
                  <a:gd name="connsiteX1" fmla="*/ 202523 w 202523"/>
                  <a:gd name="connsiteY1" fmla="*/ 765086 h 765086"/>
                  <a:gd name="connsiteX2" fmla="*/ 0 w 202523"/>
                  <a:gd name="connsiteY2" fmla="*/ 382543 h 765086"/>
                  <a:gd name="connsiteX3" fmla="*/ 202523 w 202523"/>
                  <a:gd name="connsiteY3" fmla="*/ 0 h 765086"/>
                  <a:gd name="connsiteX4" fmla="*/ 192701 w 202523"/>
                  <a:gd name="connsiteY4" fmla="*/ 473983 h 765086"/>
                  <a:gd name="connsiteX0" fmla="*/ 101261 w 202523"/>
                  <a:gd name="connsiteY0" fmla="*/ 382543 h 765086"/>
                  <a:gd name="connsiteX1" fmla="*/ 202523 w 202523"/>
                  <a:gd name="connsiteY1" fmla="*/ 765086 h 765086"/>
                  <a:gd name="connsiteX2" fmla="*/ 0 w 202523"/>
                  <a:gd name="connsiteY2" fmla="*/ 382543 h 765086"/>
                  <a:gd name="connsiteX3" fmla="*/ 202523 w 202523"/>
                  <a:gd name="connsiteY3" fmla="*/ 0 h 765086"/>
                  <a:gd name="connsiteX0" fmla="*/ 202523 w 202523"/>
                  <a:gd name="connsiteY0" fmla="*/ 765086 h 765086"/>
                  <a:gd name="connsiteX1" fmla="*/ 0 w 202523"/>
                  <a:gd name="connsiteY1" fmla="*/ 382543 h 765086"/>
                  <a:gd name="connsiteX2" fmla="*/ 202523 w 202523"/>
                  <a:gd name="connsiteY2" fmla="*/ 0 h 765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2523" h="765086">
                    <a:moveTo>
                      <a:pt x="202523" y="765086"/>
                    </a:moveTo>
                    <a:cubicBezTo>
                      <a:pt x="90673" y="765086"/>
                      <a:pt x="0" y="593816"/>
                      <a:pt x="0" y="382543"/>
                    </a:cubicBezTo>
                    <a:cubicBezTo>
                      <a:pt x="0" y="171270"/>
                      <a:pt x="90673" y="0"/>
                      <a:pt x="202523" y="0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76" name="直線コネクタ 75">
                <a:extLst>
                  <a:ext uri="{FF2B5EF4-FFF2-40B4-BE49-F238E27FC236}">
                    <a16:creationId xmlns:a16="http://schemas.microsoft.com/office/drawing/2014/main" id="{D7DCA453-66C7-365A-0D2E-4F49D4DD8E3B}"/>
                  </a:ext>
                </a:extLst>
              </p:cNvPr>
              <p:cNvCxnSpPr/>
              <p:nvPr/>
            </p:nvCxnSpPr>
            <p:spPr bwMode="auto">
              <a:xfrm rot="5400000">
                <a:off x="7394012" y="4848625"/>
                <a:ext cx="190940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7" name="直線コネクタ 76">
                <a:extLst>
                  <a:ext uri="{FF2B5EF4-FFF2-40B4-BE49-F238E27FC236}">
                    <a16:creationId xmlns:a16="http://schemas.microsoft.com/office/drawing/2014/main" id="{97005392-A204-C356-9D3A-82A81841D663}"/>
                  </a:ext>
                </a:extLst>
              </p:cNvPr>
              <p:cNvCxnSpPr/>
              <p:nvPr/>
            </p:nvCxnSpPr>
            <p:spPr bwMode="auto">
              <a:xfrm>
                <a:off x="7479976" y="3241155"/>
                <a:ext cx="190940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78" name="直線コネクタ 77">
                <a:extLst>
                  <a:ext uri="{FF2B5EF4-FFF2-40B4-BE49-F238E27FC236}">
                    <a16:creationId xmlns:a16="http://schemas.microsoft.com/office/drawing/2014/main" id="{210216DC-4DF1-B2FA-DBE3-5E70CC856EFB}"/>
                  </a:ext>
                </a:extLst>
              </p:cNvPr>
              <p:cNvCxnSpPr/>
              <p:nvPr/>
            </p:nvCxnSpPr>
            <p:spPr bwMode="auto">
              <a:xfrm>
                <a:off x="7479976" y="4755630"/>
                <a:ext cx="190940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79" name="月 39">
                <a:extLst>
                  <a:ext uri="{FF2B5EF4-FFF2-40B4-BE49-F238E27FC236}">
                    <a16:creationId xmlns:a16="http://schemas.microsoft.com/office/drawing/2014/main" id="{3531E200-DC53-6BE3-FDB8-C0BA41ED3E0D}"/>
                  </a:ext>
                </a:extLst>
              </p:cNvPr>
              <p:cNvSpPr/>
              <p:nvPr/>
            </p:nvSpPr>
            <p:spPr bwMode="auto">
              <a:xfrm rot="10800000">
                <a:off x="7484540" y="3243585"/>
                <a:ext cx="153171" cy="1509567"/>
              </a:xfrm>
              <a:custGeom>
                <a:avLst/>
                <a:gdLst>
                  <a:gd name="connsiteX0" fmla="*/ 202523 w 202523"/>
                  <a:gd name="connsiteY0" fmla="*/ 765085 h 765085"/>
                  <a:gd name="connsiteX1" fmla="*/ 0 w 202523"/>
                  <a:gd name="connsiteY1" fmla="*/ 382542 h 765085"/>
                  <a:gd name="connsiteX2" fmla="*/ 202523 w 202523"/>
                  <a:gd name="connsiteY2" fmla="*/ -1 h 765085"/>
                  <a:gd name="connsiteX3" fmla="*/ 101261 w 202523"/>
                  <a:gd name="connsiteY3" fmla="*/ 382542 h 765085"/>
                  <a:gd name="connsiteX4" fmla="*/ 202523 w 202523"/>
                  <a:gd name="connsiteY4" fmla="*/ 765085 h 765085"/>
                  <a:gd name="connsiteX0" fmla="*/ 101261 w 202523"/>
                  <a:gd name="connsiteY0" fmla="*/ 382543 h 765086"/>
                  <a:gd name="connsiteX1" fmla="*/ 202523 w 202523"/>
                  <a:gd name="connsiteY1" fmla="*/ 765086 h 765086"/>
                  <a:gd name="connsiteX2" fmla="*/ 0 w 202523"/>
                  <a:gd name="connsiteY2" fmla="*/ 382543 h 765086"/>
                  <a:gd name="connsiteX3" fmla="*/ 202523 w 202523"/>
                  <a:gd name="connsiteY3" fmla="*/ 0 h 765086"/>
                  <a:gd name="connsiteX4" fmla="*/ 192701 w 202523"/>
                  <a:gd name="connsiteY4" fmla="*/ 473983 h 765086"/>
                  <a:gd name="connsiteX0" fmla="*/ 101261 w 202523"/>
                  <a:gd name="connsiteY0" fmla="*/ 382543 h 765086"/>
                  <a:gd name="connsiteX1" fmla="*/ 202523 w 202523"/>
                  <a:gd name="connsiteY1" fmla="*/ 765086 h 765086"/>
                  <a:gd name="connsiteX2" fmla="*/ 0 w 202523"/>
                  <a:gd name="connsiteY2" fmla="*/ 382543 h 765086"/>
                  <a:gd name="connsiteX3" fmla="*/ 202523 w 202523"/>
                  <a:gd name="connsiteY3" fmla="*/ 0 h 765086"/>
                  <a:gd name="connsiteX0" fmla="*/ 202523 w 202523"/>
                  <a:gd name="connsiteY0" fmla="*/ 765086 h 765086"/>
                  <a:gd name="connsiteX1" fmla="*/ 0 w 202523"/>
                  <a:gd name="connsiteY1" fmla="*/ 382543 h 765086"/>
                  <a:gd name="connsiteX2" fmla="*/ 202523 w 202523"/>
                  <a:gd name="connsiteY2" fmla="*/ 0 h 765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2523" h="765086">
                    <a:moveTo>
                      <a:pt x="202523" y="765086"/>
                    </a:moveTo>
                    <a:cubicBezTo>
                      <a:pt x="90673" y="765086"/>
                      <a:pt x="0" y="593816"/>
                      <a:pt x="0" y="382543"/>
                    </a:cubicBezTo>
                    <a:cubicBezTo>
                      <a:pt x="0" y="171270"/>
                      <a:pt x="90673" y="0"/>
                      <a:pt x="202523" y="0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72" name="テキスト ボックス 71">
              <a:extLst>
                <a:ext uri="{FF2B5EF4-FFF2-40B4-BE49-F238E27FC236}">
                  <a16:creationId xmlns:a16="http://schemas.microsoft.com/office/drawing/2014/main" id="{1E5F9072-596F-6425-028B-A4EB8630C182}"/>
                </a:ext>
              </a:extLst>
            </p:cNvPr>
            <p:cNvSpPr txBox="1"/>
            <p:nvPr/>
          </p:nvSpPr>
          <p:spPr>
            <a:xfrm>
              <a:off x="6868004" y="3305043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6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サイズ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3" name="テキスト ボックス 72">
              <a:extLst>
                <a:ext uri="{FF2B5EF4-FFF2-40B4-BE49-F238E27FC236}">
                  <a16:creationId xmlns:a16="http://schemas.microsoft.com/office/drawing/2014/main" id="{061941D1-8880-98ED-AFA7-7D3531696C26}"/>
                </a:ext>
              </a:extLst>
            </p:cNvPr>
            <p:cNvSpPr txBox="1"/>
            <p:nvPr/>
          </p:nvSpPr>
          <p:spPr>
            <a:xfrm rot="16200000">
              <a:off x="7976469" y="3368878"/>
              <a:ext cx="636713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0000mm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80" name="グループ化 79">
            <a:extLst>
              <a:ext uri="{FF2B5EF4-FFF2-40B4-BE49-F238E27FC236}">
                <a16:creationId xmlns:a16="http://schemas.microsoft.com/office/drawing/2014/main" id="{08A1BCF1-DEC7-135E-561B-B98747835364}"/>
              </a:ext>
            </a:extLst>
          </p:cNvPr>
          <p:cNvGrpSpPr/>
          <p:nvPr/>
        </p:nvGrpSpPr>
        <p:grpSpPr>
          <a:xfrm>
            <a:off x="5036157" y="4406210"/>
            <a:ext cx="1725941" cy="1286120"/>
            <a:chOff x="5036157" y="4406210"/>
            <a:chExt cx="1725941" cy="1286120"/>
          </a:xfrm>
        </p:grpSpPr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6B3FCBAC-2F50-260B-28F1-0F37ED80C090}"/>
                </a:ext>
              </a:extLst>
            </p:cNvPr>
            <p:cNvGrpSpPr/>
            <p:nvPr/>
          </p:nvGrpSpPr>
          <p:grpSpPr>
            <a:xfrm rot="16200000" flipH="1">
              <a:off x="5257557" y="4184810"/>
              <a:ext cx="1260140" cy="1702940"/>
              <a:chOff x="3315543" y="3241155"/>
              <a:chExt cx="1260140" cy="1702940"/>
            </a:xfrm>
          </p:grpSpPr>
          <p:sp>
            <p:nvSpPr>
              <p:cNvPr id="85" name="正方形/長方形 84">
                <a:extLst>
                  <a:ext uri="{FF2B5EF4-FFF2-40B4-BE49-F238E27FC236}">
                    <a16:creationId xmlns:a16="http://schemas.microsoft.com/office/drawing/2014/main" id="{19BF4153-1891-CA65-560A-D72695525EB3}"/>
                  </a:ext>
                </a:extLst>
              </p:cNvPr>
              <p:cNvSpPr/>
              <p:nvPr/>
            </p:nvSpPr>
            <p:spPr bwMode="auto">
              <a:xfrm>
                <a:off x="3315543" y="3241155"/>
                <a:ext cx="1069200" cy="1512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6" name="グループ化 85">
                <a:extLst>
                  <a:ext uri="{FF2B5EF4-FFF2-40B4-BE49-F238E27FC236}">
                    <a16:creationId xmlns:a16="http://schemas.microsoft.com/office/drawing/2014/main" id="{3BB7C1B5-0472-4C45-1FF1-57F149D2CEE7}"/>
                  </a:ext>
                </a:extLst>
              </p:cNvPr>
              <p:cNvGrpSpPr/>
              <p:nvPr/>
            </p:nvGrpSpPr>
            <p:grpSpPr>
              <a:xfrm>
                <a:off x="3315543" y="3241155"/>
                <a:ext cx="1260140" cy="1702940"/>
                <a:chOff x="3315543" y="3241155"/>
                <a:chExt cx="1260140" cy="1702940"/>
              </a:xfrm>
            </p:grpSpPr>
            <p:cxnSp>
              <p:nvCxnSpPr>
                <p:cNvPr id="87" name="直線コネクタ 86">
                  <a:extLst>
                    <a:ext uri="{FF2B5EF4-FFF2-40B4-BE49-F238E27FC236}">
                      <a16:creationId xmlns:a16="http://schemas.microsoft.com/office/drawing/2014/main" id="{FC661F29-14DF-F3BC-03A5-3464ABD8D9A0}"/>
                    </a:ext>
                  </a:extLst>
                </p:cNvPr>
                <p:cNvCxnSpPr/>
                <p:nvPr/>
              </p:nvCxnSpPr>
              <p:spPr bwMode="auto">
                <a:xfrm>
                  <a:off x="4384743" y="3241155"/>
                  <a:ext cx="190940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8" name="直線コネクタ 87">
                  <a:extLst>
                    <a:ext uri="{FF2B5EF4-FFF2-40B4-BE49-F238E27FC236}">
                      <a16:creationId xmlns:a16="http://schemas.microsoft.com/office/drawing/2014/main" id="{67D5292E-4CED-81D2-1996-9FC2E2A53A9F}"/>
                    </a:ext>
                  </a:extLst>
                </p:cNvPr>
                <p:cNvCxnSpPr/>
                <p:nvPr/>
              </p:nvCxnSpPr>
              <p:spPr bwMode="auto">
                <a:xfrm>
                  <a:off x="4384743" y="4755630"/>
                  <a:ext cx="190940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89" name="直線コネクタ 88">
                  <a:extLst>
                    <a:ext uri="{FF2B5EF4-FFF2-40B4-BE49-F238E27FC236}">
                      <a16:creationId xmlns:a16="http://schemas.microsoft.com/office/drawing/2014/main" id="{8F6E5BBB-10C6-41F9-2FAB-3D03C176A07C}"/>
                    </a:ext>
                  </a:extLst>
                </p:cNvPr>
                <p:cNvCxnSpPr/>
                <p:nvPr/>
              </p:nvCxnSpPr>
              <p:spPr bwMode="auto">
                <a:xfrm rot="5400000">
                  <a:off x="3220073" y="4848625"/>
                  <a:ext cx="190940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0" name="直線コネクタ 89">
                  <a:extLst>
                    <a:ext uri="{FF2B5EF4-FFF2-40B4-BE49-F238E27FC236}">
                      <a16:creationId xmlns:a16="http://schemas.microsoft.com/office/drawing/2014/main" id="{9F8F6204-17B4-D234-AC9C-14B2B41ADCC6}"/>
                    </a:ext>
                  </a:extLst>
                </p:cNvPr>
                <p:cNvCxnSpPr/>
                <p:nvPr/>
              </p:nvCxnSpPr>
              <p:spPr bwMode="auto">
                <a:xfrm rot="5400000">
                  <a:off x="4289254" y="4848625"/>
                  <a:ext cx="190940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1" name="直線矢印コネクタ 90">
                  <a:extLst>
                    <a:ext uri="{FF2B5EF4-FFF2-40B4-BE49-F238E27FC236}">
                      <a16:creationId xmlns:a16="http://schemas.microsoft.com/office/drawing/2014/main" id="{FC39992C-DB98-DDAF-BED9-6774A5D06907}"/>
                    </a:ext>
                  </a:extLst>
                </p:cNvPr>
                <p:cNvCxnSpPr/>
                <p:nvPr/>
              </p:nvCxnSpPr>
              <p:spPr bwMode="auto">
                <a:xfrm>
                  <a:off x="3315543" y="4906340"/>
                  <a:ext cx="1069181" cy="0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arrow" w="sm" len="med"/>
                  <a:tailEnd type="arrow" w="sm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92" name="直線矢印コネクタ 91">
                  <a:extLst>
                    <a:ext uri="{FF2B5EF4-FFF2-40B4-BE49-F238E27FC236}">
                      <a16:creationId xmlns:a16="http://schemas.microsoft.com/office/drawing/2014/main" id="{7F5CA30C-701F-2EC1-A9EB-FEDB412EAC6D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530679" y="3241155"/>
                  <a:ext cx="1" cy="1512000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arrow" w="sm" len="med"/>
                  <a:tailEnd type="arrow" w="sm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CBC6B583-12A9-4B96-4F59-15D2F4F8223A}"/>
                </a:ext>
              </a:extLst>
            </p:cNvPr>
            <p:cNvSpPr txBox="1"/>
            <p:nvPr/>
          </p:nvSpPr>
          <p:spPr>
            <a:xfrm>
              <a:off x="5390852" y="4771533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6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サイズ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4FB8B772-0348-A1B0-63FB-08BC31570DD1}"/>
                </a:ext>
              </a:extLst>
            </p:cNvPr>
            <p:cNvSpPr txBox="1"/>
            <p:nvPr/>
          </p:nvSpPr>
          <p:spPr>
            <a:xfrm>
              <a:off x="5565053" y="5569219"/>
              <a:ext cx="524750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0000mm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4" name="テキスト ボックス 83">
              <a:extLst>
                <a:ext uri="{FF2B5EF4-FFF2-40B4-BE49-F238E27FC236}">
                  <a16:creationId xmlns:a16="http://schemas.microsoft.com/office/drawing/2014/main" id="{D7745C2C-62A4-72AD-A1A9-C67F886CD879}"/>
                </a:ext>
              </a:extLst>
            </p:cNvPr>
            <p:cNvSpPr txBox="1"/>
            <p:nvPr/>
          </p:nvSpPr>
          <p:spPr>
            <a:xfrm rot="16200000">
              <a:off x="6438168" y="4866475"/>
              <a:ext cx="524750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0000mm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CA92C8FA-3748-7489-2BC9-92AB934BCCEB}"/>
              </a:ext>
            </a:extLst>
          </p:cNvPr>
          <p:cNvGrpSpPr/>
          <p:nvPr/>
        </p:nvGrpSpPr>
        <p:grpSpPr>
          <a:xfrm>
            <a:off x="7459825" y="4408582"/>
            <a:ext cx="1730581" cy="1280332"/>
            <a:chOff x="7459825" y="4408582"/>
            <a:chExt cx="1730581" cy="1280332"/>
          </a:xfrm>
        </p:grpSpPr>
        <p:grpSp>
          <p:nvGrpSpPr>
            <p:cNvPr id="94" name="グループ化 93">
              <a:extLst>
                <a:ext uri="{FF2B5EF4-FFF2-40B4-BE49-F238E27FC236}">
                  <a16:creationId xmlns:a16="http://schemas.microsoft.com/office/drawing/2014/main" id="{AED8B05F-CB00-4BDA-015F-72F56CF11416}"/>
                </a:ext>
              </a:extLst>
            </p:cNvPr>
            <p:cNvGrpSpPr/>
            <p:nvPr/>
          </p:nvGrpSpPr>
          <p:grpSpPr>
            <a:xfrm rot="16200000" flipH="1">
              <a:off x="7683596" y="4184811"/>
              <a:ext cx="1255397" cy="1702940"/>
              <a:chOff x="6415519" y="3241155"/>
              <a:chExt cx="1255397" cy="1702940"/>
            </a:xfrm>
          </p:grpSpPr>
          <p:sp>
            <p:nvSpPr>
              <p:cNvPr id="98" name="正方形/長方形 97">
                <a:extLst>
                  <a:ext uri="{FF2B5EF4-FFF2-40B4-BE49-F238E27FC236}">
                    <a16:creationId xmlns:a16="http://schemas.microsoft.com/office/drawing/2014/main" id="{36C8002B-2585-871A-7A15-ECAC4A558521}"/>
                  </a:ext>
                </a:extLst>
              </p:cNvPr>
              <p:cNvSpPr/>
              <p:nvPr/>
            </p:nvSpPr>
            <p:spPr bwMode="auto">
              <a:xfrm>
                <a:off x="6415538" y="3241155"/>
                <a:ext cx="1069200" cy="1512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9" name="月 39">
                <a:extLst>
                  <a:ext uri="{FF2B5EF4-FFF2-40B4-BE49-F238E27FC236}">
                    <a16:creationId xmlns:a16="http://schemas.microsoft.com/office/drawing/2014/main" id="{C5BA098C-50A4-6E8D-9C43-ED12AF370B41}"/>
                  </a:ext>
                </a:extLst>
              </p:cNvPr>
              <p:cNvSpPr/>
              <p:nvPr/>
            </p:nvSpPr>
            <p:spPr bwMode="auto">
              <a:xfrm rot="16200000">
                <a:off x="6873534" y="4295148"/>
                <a:ext cx="153171" cy="1069201"/>
              </a:xfrm>
              <a:custGeom>
                <a:avLst/>
                <a:gdLst>
                  <a:gd name="connsiteX0" fmla="*/ 202523 w 202523"/>
                  <a:gd name="connsiteY0" fmla="*/ 765085 h 765085"/>
                  <a:gd name="connsiteX1" fmla="*/ 0 w 202523"/>
                  <a:gd name="connsiteY1" fmla="*/ 382542 h 765085"/>
                  <a:gd name="connsiteX2" fmla="*/ 202523 w 202523"/>
                  <a:gd name="connsiteY2" fmla="*/ -1 h 765085"/>
                  <a:gd name="connsiteX3" fmla="*/ 101261 w 202523"/>
                  <a:gd name="connsiteY3" fmla="*/ 382542 h 765085"/>
                  <a:gd name="connsiteX4" fmla="*/ 202523 w 202523"/>
                  <a:gd name="connsiteY4" fmla="*/ 765085 h 765085"/>
                  <a:gd name="connsiteX0" fmla="*/ 101261 w 202523"/>
                  <a:gd name="connsiteY0" fmla="*/ 382543 h 765086"/>
                  <a:gd name="connsiteX1" fmla="*/ 202523 w 202523"/>
                  <a:gd name="connsiteY1" fmla="*/ 765086 h 765086"/>
                  <a:gd name="connsiteX2" fmla="*/ 0 w 202523"/>
                  <a:gd name="connsiteY2" fmla="*/ 382543 h 765086"/>
                  <a:gd name="connsiteX3" fmla="*/ 202523 w 202523"/>
                  <a:gd name="connsiteY3" fmla="*/ 0 h 765086"/>
                  <a:gd name="connsiteX4" fmla="*/ 192701 w 202523"/>
                  <a:gd name="connsiteY4" fmla="*/ 473983 h 765086"/>
                  <a:gd name="connsiteX0" fmla="*/ 101261 w 202523"/>
                  <a:gd name="connsiteY0" fmla="*/ 382543 h 765086"/>
                  <a:gd name="connsiteX1" fmla="*/ 202523 w 202523"/>
                  <a:gd name="connsiteY1" fmla="*/ 765086 h 765086"/>
                  <a:gd name="connsiteX2" fmla="*/ 0 w 202523"/>
                  <a:gd name="connsiteY2" fmla="*/ 382543 h 765086"/>
                  <a:gd name="connsiteX3" fmla="*/ 202523 w 202523"/>
                  <a:gd name="connsiteY3" fmla="*/ 0 h 765086"/>
                  <a:gd name="connsiteX0" fmla="*/ 202523 w 202523"/>
                  <a:gd name="connsiteY0" fmla="*/ 765086 h 765086"/>
                  <a:gd name="connsiteX1" fmla="*/ 0 w 202523"/>
                  <a:gd name="connsiteY1" fmla="*/ 382543 h 765086"/>
                  <a:gd name="connsiteX2" fmla="*/ 202523 w 202523"/>
                  <a:gd name="connsiteY2" fmla="*/ 0 h 765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2523" h="765086">
                    <a:moveTo>
                      <a:pt x="202523" y="765086"/>
                    </a:moveTo>
                    <a:cubicBezTo>
                      <a:pt x="90673" y="765086"/>
                      <a:pt x="0" y="593816"/>
                      <a:pt x="0" y="382543"/>
                    </a:cubicBezTo>
                    <a:cubicBezTo>
                      <a:pt x="0" y="171270"/>
                      <a:pt x="90673" y="0"/>
                      <a:pt x="202523" y="0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100" name="直線コネクタ 99">
                <a:extLst>
                  <a:ext uri="{FF2B5EF4-FFF2-40B4-BE49-F238E27FC236}">
                    <a16:creationId xmlns:a16="http://schemas.microsoft.com/office/drawing/2014/main" id="{42D32D79-8E20-AA6F-CF34-3DCDF84D6556}"/>
                  </a:ext>
                </a:extLst>
              </p:cNvPr>
              <p:cNvCxnSpPr/>
              <p:nvPr/>
            </p:nvCxnSpPr>
            <p:spPr bwMode="auto">
              <a:xfrm rot="5400000">
                <a:off x="7394012" y="4848625"/>
                <a:ext cx="190940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1" name="直線コネクタ 100">
                <a:extLst>
                  <a:ext uri="{FF2B5EF4-FFF2-40B4-BE49-F238E27FC236}">
                    <a16:creationId xmlns:a16="http://schemas.microsoft.com/office/drawing/2014/main" id="{B2B25666-D869-3D73-768E-B6D176222195}"/>
                  </a:ext>
                </a:extLst>
              </p:cNvPr>
              <p:cNvCxnSpPr/>
              <p:nvPr/>
            </p:nvCxnSpPr>
            <p:spPr bwMode="auto">
              <a:xfrm>
                <a:off x="7479976" y="3241155"/>
                <a:ext cx="190940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2" name="直線コネクタ 101">
                <a:extLst>
                  <a:ext uri="{FF2B5EF4-FFF2-40B4-BE49-F238E27FC236}">
                    <a16:creationId xmlns:a16="http://schemas.microsoft.com/office/drawing/2014/main" id="{7481CC9D-96FD-9519-2315-D66DD5F74494}"/>
                  </a:ext>
                </a:extLst>
              </p:cNvPr>
              <p:cNvCxnSpPr/>
              <p:nvPr/>
            </p:nvCxnSpPr>
            <p:spPr bwMode="auto">
              <a:xfrm>
                <a:off x="7479976" y="4755630"/>
                <a:ext cx="190940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03" name="月 39">
                <a:extLst>
                  <a:ext uri="{FF2B5EF4-FFF2-40B4-BE49-F238E27FC236}">
                    <a16:creationId xmlns:a16="http://schemas.microsoft.com/office/drawing/2014/main" id="{7304670E-84D0-F722-25F6-561711A9D4FF}"/>
                  </a:ext>
                </a:extLst>
              </p:cNvPr>
              <p:cNvSpPr/>
              <p:nvPr/>
            </p:nvSpPr>
            <p:spPr bwMode="auto">
              <a:xfrm rot="10800000">
                <a:off x="7484540" y="3243585"/>
                <a:ext cx="153171" cy="1509567"/>
              </a:xfrm>
              <a:custGeom>
                <a:avLst/>
                <a:gdLst>
                  <a:gd name="connsiteX0" fmla="*/ 202523 w 202523"/>
                  <a:gd name="connsiteY0" fmla="*/ 765085 h 765085"/>
                  <a:gd name="connsiteX1" fmla="*/ 0 w 202523"/>
                  <a:gd name="connsiteY1" fmla="*/ 382542 h 765085"/>
                  <a:gd name="connsiteX2" fmla="*/ 202523 w 202523"/>
                  <a:gd name="connsiteY2" fmla="*/ -1 h 765085"/>
                  <a:gd name="connsiteX3" fmla="*/ 101261 w 202523"/>
                  <a:gd name="connsiteY3" fmla="*/ 382542 h 765085"/>
                  <a:gd name="connsiteX4" fmla="*/ 202523 w 202523"/>
                  <a:gd name="connsiteY4" fmla="*/ 765085 h 765085"/>
                  <a:gd name="connsiteX0" fmla="*/ 101261 w 202523"/>
                  <a:gd name="connsiteY0" fmla="*/ 382543 h 765086"/>
                  <a:gd name="connsiteX1" fmla="*/ 202523 w 202523"/>
                  <a:gd name="connsiteY1" fmla="*/ 765086 h 765086"/>
                  <a:gd name="connsiteX2" fmla="*/ 0 w 202523"/>
                  <a:gd name="connsiteY2" fmla="*/ 382543 h 765086"/>
                  <a:gd name="connsiteX3" fmla="*/ 202523 w 202523"/>
                  <a:gd name="connsiteY3" fmla="*/ 0 h 765086"/>
                  <a:gd name="connsiteX4" fmla="*/ 192701 w 202523"/>
                  <a:gd name="connsiteY4" fmla="*/ 473983 h 765086"/>
                  <a:gd name="connsiteX0" fmla="*/ 101261 w 202523"/>
                  <a:gd name="connsiteY0" fmla="*/ 382543 h 765086"/>
                  <a:gd name="connsiteX1" fmla="*/ 202523 w 202523"/>
                  <a:gd name="connsiteY1" fmla="*/ 765086 h 765086"/>
                  <a:gd name="connsiteX2" fmla="*/ 0 w 202523"/>
                  <a:gd name="connsiteY2" fmla="*/ 382543 h 765086"/>
                  <a:gd name="connsiteX3" fmla="*/ 202523 w 202523"/>
                  <a:gd name="connsiteY3" fmla="*/ 0 h 765086"/>
                  <a:gd name="connsiteX0" fmla="*/ 202523 w 202523"/>
                  <a:gd name="connsiteY0" fmla="*/ 765086 h 765086"/>
                  <a:gd name="connsiteX1" fmla="*/ 0 w 202523"/>
                  <a:gd name="connsiteY1" fmla="*/ 382543 h 765086"/>
                  <a:gd name="connsiteX2" fmla="*/ 202523 w 202523"/>
                  <a:gd name="connsiteY2" fmla="*/ 0 h 765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2523" h="765086">
                    <a:moveTo>
                      <a:pt x="202523" y="765086"/>
                    </a:moveTo>
                    <a:cubicBezTo>
                      <a:pt x="90673" y="765086"/>
                      <a:pt x="0" y="593816"/>
                      <a:pt x="0" y="382543"/>
                    </a:cubicBezTo>
                    <a:cubicBezTo>
                      <a:pt x="0" y="171270"/>
                      <a:pt x="90673" y="0"/>
                      <a:pt x="202523" y="0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95" name="テキスト ボックス 94">
              <a:extLst>
                <a:ext uri="{FF2B5EF4-FFF2-40B4-BE49-F238E27FC236}">
                  <a16:creationId xmlns:a16="http://schemas.microsoft.com/office/drawing/2014/main" id="{DC68019A-B4EE-C5F9-8C31-4D5A685DB650}"/>
                </a:ext>
              </a:extLst>
            </p:cNvPr>
            <p:cNvSpPr txBox="1"/>
            <p:nvPr/>
          </p:nvSpPr>
          <p:spPr>
            <a:xfrm>
              <a:off x="7816910" y="4771534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6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サイズ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6" name="テキスト ボックス 95">
              <a:extLst>
                <a:ext uri="{FF2B5EF4-FFF2-40B4-BE49-F238E27FC236}">
                  <a16:creationId xmlns:a16="http://schemas.microsoft.com/office/drawing/2014/main" id="{7DF39C16-BC89-45AE-6C7A-8A13210BD046}"/>
                </a:ext>
              </a:extLst>
            </p:cNvPr>
            <p:cNvSpPr txBox="1"/>
            <p:nvPr/>
          </p:nvSpPr>
          <p:spPr>
            <a:xfrm rot="16200000">
              <a:off x="8866476" y="4864836"/>
              <a:ext cx="524750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 rtlCol="0">
              <a:spAutoFit/>
            </a:bodyPr>
            <a:lstStyle>
              <a:defPPr>
                <a:defRPr lang="ja-JP"/>
              </a:defPPr>
              <a:lvl1pPr>
                <a:defRPr sz="800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ctr"/>
              <a:r>
                <a:rPr lang="en-US" altLang="ja-JP" dirty="0"/>
                <a:t>0000mm</a:t>
              </a:r>
              <a:endParaRPr lang="ja-JP" altLang="en-US" dirty="0"/>
            </a:p>
          </p:txBody>
        </p:sp>
        <p:sp>
          <p:nvSpPr>
            <p:cNvPr id="97" name="テキスト ボックス 96">
              <a:extLst>
                <a:ext uri="{FF2B5EF4-FFF2-40B4-BE49-F238E27FC236}">
                  <a16:creationId xmlns:a16="http://schemas.microsoft.com/office/drawing/2014/main" id="{EBDF60DD-6DEF-9B19-CB75-4B2F04A6B9AA}"/>
                </a:ext>
              </a:extLst>
            </p:cNvPr>
            <p:cNvSpPr txBox="1"/>
            <p:nvPr/>
          </p:nvSpPr>
          <p:spPr>
            <a:xfrm>
              <a:off x="7982402" y="5565803"/>
              <a:ext cx="524750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 rtlCol="0">
              <a:spAutoFit/>
            </a:bodyPr>
            <a:lstStyle>
              <a:defPPr>
                <a:defRPr lang="ja-JP"/>
              </a:defPPr>
              <a:lvl1pPr>
                <a:defRPr sz="800">
                  <a:latin typeface="メイリオ" panose="020B0604030504040204" pitchFamily="50" charset="-128"/>
                  <a:ea typeface="メイリオ" panose="020B0604030504040204" pitchFamily="50" charset="-128"/>
                </a:defRPr>
              </a:lvl1pPr>
            </a:lstStyle>
            <a:p>
              <a:pPr algn="ctr"/>
              <a:r>
                <a:rPr lang="en-US" altLang="ja-JP" dirty="0"/>
                <a:t>0000mm</a:t>
              </a:r>
              <a:endParaRPr lang="ja-JP" altLang="en-US" dirty="0"/>
            </a:p>
          </p:txBody>
        </p:sp>
      </p:grpSp>
      <p:grpSp>
        <p:nvGrpSpPr>
          <p:cNvPr id="104" name="グループ化 103">
            <a:extLst>
              <a:ext uri="{FF2B5EF4-FFF2-40B4-BE49-F238E27FC236}">
                <a16:creationId xmlns:a16="http://schemas.microsoft.com/office/drawing/2014/main" id="{965FF972-31C9-8235-984A-3A5C6E1E37ED}"/>
              </a:ext>
            </a:extLst>
          </p:cNvPr>
          <p:cNvGrpSpPr/>
          <p:nvPr/>
        </p:nvGrpSpPr>
        <p:grpSpPr>
          <a:xfrm>
            <a:off x="8258704" y="863715"/>
            <a:ext cx="1304338" cy="1743806"/>
            <a:chOff x="8258704" y="863715"/>
            <a:chExt cx="1304338" cy="1743806"/>
          </a:xfrm>
        </p:grpSpPr>
        <p:grpSp>
          <p:nvGrpSpPr>
            <p:cNvPr id="105" name="グループ化 104">
              <a:extLst>
                <a:ext uri="{FF2B5EF4-FFF2-40B4-BE49-F238E27FC236}">
                  <a16:creationId xmlns:a16="http://schemas.microsoft.com/office/drawing/2014/main" id="{8AF28447-E2A4-3E96-6F82-6EC3FBEBA815}"/>
                </a:ext>
              </a:extLst>
            </p:cNvPr>
            <p:cNvGrpSpPr/>
            <p:nvPr/>
          </p:nvGrpSpPr>
          <p:grpSpPr>
            <a:xfrm>
              <a:off x="8264603" y="863715"/>
              <a:ext cx="1298439" cy="1743806"/>
              <a:chOff x="8264603" y="863715"/>
              <a:chExt cx="1298439" cy="1743806"/>
            </a:xfrm>
          </p:grpSpPr>
          <p:sp>
            <p:nvSpPr>
              <p:cNvPr id="107" name="正方形/長方形 106">
                <a:extLst>
                  <a:ext uri="{FF2B5EF4-FFF2-40B4-BE49-F238E27FC236}">
                    <a16:creationId xmlns:a16="http://schemas.microsoft.com/office/drawing/2014/main" id="{58A377BB-E591-B6DF-BE52-7E574411D002}"/>
                  </a:ext>
                </a:extLst>
              </p:cNvPr>
              <p:cNvSpPr/>
              <p:nvPr/>
            </p:nvSpPr>
            <p:spPr bwMode="auto">
              <a:xfrm>
                <a:off x="8264622" y="863715"/>
                <a:ext cx="1069200" cy="1512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8" name="テキスト ボックス 107">
                <a:extLst>
                  <a:ext uri="{FF2B5EF4-FFF2-40B4-BE49-F238E27FC236}">
                    <a16:creationId xmlns:a16="http://schemas.microsoft.com/office/drawing/2014/main" id="{98A8C987-FBD0-32E6-FFD2-55849943B8F2}"/>
                  </a:ext>
                </a:extLst>
              </p:cNvPr>
              <p:cNvSpPr txBox="1"/>
              <p:nvPr/>
            </p:nvSpPr>
            <p:spPr>
              <a:xfrm>
                <a:off x="8399116" y="1450438"/>
                <a:ext cx="800219" cy="33855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ja-JP" altLang="en-US" sz="1600" b="1" dirty="0">
                    <a:solidFill>
                      <a:srgbClr val="202122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サイズ</a:t>
                </a:r>
                <a:endParaRPr kumimoji="1" lang="ja-JP" altLang="en-US" sz="16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9" name="月 39">
                <a:extLst>
                  <a:ext uri="{FF2B5EF4-FFF2-40B4-BE49-F238E27FC236}">
                    <a16:creationId xmlns:a16="http://schemas.microsoft.com/office/drawing/2014/main" id="{AA089376-8D37-44EA-CA5C-5CF9B850FA34}"/>
                  </a:ext>
                </a:extLst>
              </p:cNvPr>
              <p:cNvSpPr/>
              <p:nvPr/>
            </p:nvSpPr>
            <p:spPr bwMode="auto">
              <a:xfrm rot="16200000">
                <a:off x="8722618" y="1917708"/>
                <a:ext cx="153171" cy="1069201"/>
              </a:xfrm>
              <a:custGeom>
                <a:avLst/>
                <a:gdLst>
                  <a:gd name="connsiteX0" fmla="*/ 202523 w 202523"/>
                  <a:gd name="connsiteY0" fmla="*/ 765085 h 765085"/>
                  <a:gd name="connsiteX1" fmla="*/ 0 w 202523"/>
                  <a:gd name="connsiteY1" fmla="*/ 382542 h 765085"/>
                  <a:gd name="connsiteX2" fmla="*/ 202523 w 202523"/>
                  <a:gd name="connsiteY2" fmla="*/ -1 h 765085"/>
                  <a:gd name="connsiteX3" fmla="*/ 101261 w 202523"/>
                  <a:gd name="connsiteY3" fmla="*/ 382542 h 765085"/>
                  <a:gd name="connsiteX4" fmla="*/ 202523 w 202523"/>
                  <a:gd name="connsiteY4" fmla="*/ 765085 h 765085"/>
                  <a:gd name="connsiteX0" fmla="*/ 101261 w 202523"/>
                  <a:gd name="connsiteY0" fmla="*/ 382543 h 765086"/>
                  <a:gd name="connsiteX1" fmla="*/ 202523 w 202523"/>
                  <a:gd name="connsiteY1" fmla="*/ 765086 h 765086"/>
                  <a:gd name="connsiteX2" fmla="*/ 0 w 202523"/>
                  <a:gd name="connsiteY2" fmla="*/ 382543 h 765086"/>
                  <a:gd name="connsiteX3" fmla="*/ 202523 w 202523"/>
                  <a:gd name="connsiteY3" fmla="*/ 0 h 765086"/>
                  <a:gd name="connsiteX4" fmla="*/ 192701 w 202523"/>
                  <a:gd name="connsiteY4" fmla="*/ 473983 h 765086"/>
                  <a:gd name="connsiteX0" fmla="*/ 101261 w 202523"/>
                  <a:gd name="connsiteY0" fmla="*/ 382543 h 765086"/>
                  <a:gd name="connsiteX1" fmla="*/ 202523 w 202523"/>
                  <a:gd name="connsiteY1" fmla="*/ 765086 h 765086"/>
                  <a:gd name="connsiteX2" fmla="*/ 0 w 202523"/>
                  <a:gd name="connsiteY2" fmla="*/ 382543 h 765086"/>
                  <a:gd name="connsiteX3" fmla="*/ 202523 w 202523"/>
                  <a:gd name="connsiteY3" fmla="*/ 0 h 765086"/>
                  <a:gd name="connsiteX0" fmla="*/ 202523 w 202523"/>
                  <a:gd name="connsiteY0" fmla="*/ 765086 h 765086"/>
                  <a:gd name="connsiteX1" fmla="*/ 0 w 202523"/>
                  <a:gd name="connsiteY1" fmla="*/ 382543 h 765086"/>
                  <a:gd name="connsiteX2" fmla="*/ 202523 w 202523"/>
                  <a:gd name="connsiteY2" fmla="*/ 0 h 765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2523" h="765086">
                    <a:moveTo>
                      <a:pt x="202523" y="765086"/>
                    </a:moveTo>
                    <a:cubicBezTo>
                      <a:pt x="90673" y="765086"/>
                      <a:pt x="0" y="593816"/>
                      <a:pt x="0" y="382543"/>
                    </a:cubicBezTo>
                    <a:cubicBezTo>
                      <a:pt x="0" y="171270"/>
                      <a:pt x="90673" y="0"/>
                      <a:pt x="202523" y="0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cxnSp>
            <p:nvCxnSpPr>
              <p:cNvPr id="110" name="直線コネクタ 109">
                <a:extLst>
                  <a:ext uri="{FF2B5EF4-FFF2-40B4-BE49-F238E27FC236}">
                    <a16:creationId xmlns:a16="http://schemas.microsoft.com/office/drawing/2014/main" id="{AFB23120-92BB-2766-8EAA-FF796BAC55A0}"/>
                  </a:ext>
                </a:extLst>
              </p:cNvPr>
              <p:cNvCxnSpPr/>
              <p:nvPr/>
            </p:nvCxnSpPr>
            <p:spPr bwMode="auto">
              <a:xfrm rot="5400000">
                <a:off x="9243096" y="2471185"/>
                <a:ext cx="190940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1" name="直線コネクタ 110">
                <a:extLst>
                  <a:ext uri="{FF2B5EF4-FFF2-40B4-BE49-F238E27FC236}">
                    <a16:creationId xmlns:a16="http://schemas.microsoft.com/office/drawing/2014/main" id="{935B1384-156A-87C3-D57E-614A7842E2F7}"/>
                  </a:ext>
                </a:extLst>
              </p:cNvPr>
              <p:cNvCxnSpPr/>
              <p:nvPr/>
            </p:nvCxnSpPr>
            <p:spPr bwMode="auto">
              <a:xfrm>
                <a:off x="9329060" y="863715"/>
                <a:ext cx="190940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2" name="直線コネクタ 111">
                <a:extLst>
                  <a:ext uri="{FF2B5EF4-FFF2-40B4-BE49-F238E27FC236}">
                    <a16:creationId xmlns:a16="http://schemas.microsoft.com/office/drawing/2014/main" id="{624D4C72-08C3-81E2-A6C7-85BFB3116696}"/>
                  </a:ext>
                </a:extLst>
              </p:cNvPr>
              <p:cNvCxnSpPr/>
              <p:nvPr/>
            </p:nvCxnSpPr>
            <p:spPr bwMode="auto">
              <a:xfrm>
                <a:off x="9329060" y="2378190"/>
                <a:ext cx="190940" cy="0"/>
              </a:xfrm>
              <a:prstGeom prst="line">
                <a:avLst/>
              </a:prstGeom>
              <a:noFill/>
              <a:ln w="317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cxnSp>
          <p:sp>
            <p:nvSpPr>
              <p:cNvPr id="113" name="月 39">
                <a:extLst>
                  <a:ext uri="{FF2B5EF4-FFF2-40B4-BE49-F238E27FC236}">
                    <a16:creationId xmlns:a16="http://schemas.microsoft.com/office/drawing/2014/main" id="{D7DCE9B2-85EE-EA4C-5C20-9954FBDD6F6E}"/>
                  </a:ext>
                </a:extLst>
              </p:cNvPr>
              <p:cNvSpPr/>
              <p:nvPr/>
            </p:nvSpPr>
            <p:spPr bwMode="auto">
              <a:xfrm rot="10800000">
                <a:off x="9333624" y="866145"/>
                <a:ext cx="153171" cy="1509567"/>
              </a:xfrm>
              <a:custGeom>
                <a:avLst/>
                <a:gdLst>
                  <a:gd name="connsiteX0" fmla="*/ 202523 w 202523"/>
                  <a:gd name="connsiteY0" fmla="*/ 765085 h 765085"/>
                  <a:gd name="connsiteX1" fmla="*/ 0 w 202523"/>
                  <a:gd name="connsiteY1" fmla="*/ 382542 h 765085"/>
                  <a:gd name="connsiteX2" fmla="*/ 202523 w 202523"/>
                  <a:gd name="connsiteY2" fmla="*/ -1 h 765085"/>
                  <a:gd name="connsiteX3" fmla="*/ 101261 w 202523"/>
                  <a:gd name="connsiteY3" fmla="*/ 382542 h 765085"/>
                  <a:gd name="connsiteX4" fmla="*/ 202523 w 202523"/>
                  <a:gd name="connsiteY4" fmla="*/ 765085 h 765085"/>
                  <a:gd name="connsiteX0" fmla="*/ 101261 w 202523"/>
                  <a:gd name="connsiteY0" fmla="*/ 382543 h 765086"/>
                  <a:gd name="connsiteX1" fmla="*/ 202523 w 202523"/>
                  <a:gd name="connsiteY1" fmla="*/ 765086 h 765086"/>
                  <a:gd name="connsiteX2" fmla="*/ 0 w 202523"/>
                  <a:gd name="connsiteY2" fmla="*/ 382543 h 765086"/>
                  <a:gd name="connsiteX3" fmla="*/ 202523 w 202523"/>
                  <a:gd name="connsiteY3" fmla="*/ 0 h 765086"/>
                  <a:gd name="connsiteX4" fmla="*/ 192701 w 202523"/>
                  <a:gd name="connsiteY4" fmla="*/ 473983 h 765086"/>
                  <a:gd name="connsiteX0" fmla="*/ 101261 w 202523"/>
                  <a:gd name="connsiteY0" fmla="*/ 382543 h 765086"/>
                  <a:gd name="connsiteX1" fmla="*/ 202523 w 202523"/>
                  <a:gd name="connsiteY1" fmla="*/ 765086 h 765086"/>
                  <a:gd name="connsiteX2" fmla="*/ 0 w 202523"/>
                  <a:gd name="connsiteY2" fmla="*/ 382543 h 765086"/>
                  <a:gd name="connsiteX3" fmla="*/ 202523 w 202523"/>
                  <a:gd name="connsiteY3" fmla="*/ 0 h 765086"/>
                  <a:gd name="connsiteX0" fmla="*/ 202523 w 202523"/>
                  <a:gd name="connsiteY0" fmla="*/ 765086 h 765086"/>
                  <a:gd name="connsiteX1" fmla="*/ 0 w 202523"/>
                  <a:gd name="connsiteY1" fmla="*/ 382543 h 765086"/>
                  <a:gd name="connsiteX2" fmla="*/ 202523 w 202523"/>
                  <a:gd name="connsiteY2" fmla="*/ 0 h 7650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2523" h="765086">
                    <a:moveTo>
                      <a:pt x="202523" y="765086"/>
                    </a:moveTo>
                    <a:cubicBezTo>
                      <a:pt x="90673" y="765086"/>
                      <a:pt x="0" y="593816"/>
                      <a:pt x="0" y="382543"/>
                    </a:cubicBezTo>
                    <a:cubicBezTo>
                      <a:pt x="0" y="171270"/>
                      <a:pt x="90673" y="0"/>
                      <a:pt x="202523" y="0"/>
                    </a:cubicBezTo>
                  </a:path>
                </a:pathLst>
              </a:custGeom>
              <a:noFill/>
              <a:ln w="31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4" name="テキスト ボックス 113">
                <a:extLst>
                  <a:ext uri="{FF2B5EF4-FFF2-40B4-BE49-F238E27FC236}">
                    <a16:creationId xmlns:a16="http://schemas.microsoft.com/office/drawing/2014/main" id="{5DF32B35-26CF-CF96-8318-FDBA15DB784A}"/>
                  </a:ext>
                </a:extLst>
              </p:cNvPr>
              <p:cNvSpPr txBox="1"/>
              <p:nvPr/>
            </p:nvSpPr>
            <p:spPr>
              <a:xfrm>
                <a:off x="8578509" y="2484410"/>
                <a:ext cx="524750" cy="1231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36000" tIns="0" rIns="36000" bIns="0" rtlCol="0">
                <a:spAutoFit/>
              </a:bodyPr>
              <a:lstStyle>
                <a:defPPr>
                  <a:defRPr lang="ja-JP"/>
                </a:defPPr>
                <a:lvl1pPr>
                  <a:defRPr sz="800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ctr"/>
                <a:r>
                  <a:rPr lang="en-US" altLang="ja-JP" dirty="0"/>
                  <a:t>0000mm</a:t>
                </a:r>
                <a:endParaRPr lang="ja-JP" altLang="en-US" dirty="0"/>
              </a:p>
            </p:txBody>
          </p:sp>
          <p:sp>
            <p:nvSpPr>
              <p:cNvPr id="115" name="テキスト ボックス 114">
                <a:extLst>
                  <a:ext uri="{FF2B5EF4-FFF2-40B4-BE49-F238E27FC236}">
                    <a16:creationId xmlns:a16="http://schemas.microsoft.com/office/drawing/2014/main" id="{DFF6805D-A142-3326-21B9-02EA08F35D28}"/>
                  </a:ext>
                </a:extLst>
              </p:cNvPr>
              <p:cNvSpPr txBox="1"/>
              <p:nvPr/>
            </p:nvSpPr>
            <p:spPr>
              <a:xfrm rot="16200000">
                <a:off x="9239112" y="1545080"/>
                <a:ext cx="524750" cy="123111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none" lIns="36000" tIns="0" rIns="36000" bIns="0" rtlCol="0">
                <a:spAutoFit/>
              </a:bodyPr>
              <a:lstStyle>
                <a:defPPr>
                  <a:defRPr lang="ja-JP"/>
                </a:defPPr>
                <a:lvl1pPr>
                  <a:defRPr sz="800">
                    <a:latin typeface="メイリオ" panose="020B0604030504040204" pitchFamily="50" charset="-128"/>
                    <a:ea typeface="メイリオ" panose="020B0604030504040204" pitchFamily="50" charset="-128"/>
                  </a:defRPr>
                </a:lvl1pPr>
              </a:lstStyle>
              <a:p>
                <a:pPr algn="ctr"/>
                <a:r>
                  <a:rPr lang="en-US" altLang="ja-JP" dirty="0"/>
                  <a:t>0000mm</a:t>
                </a:r>
                <a:endParaRPr lang="ja-JP" altLang="en-US" dirty="0"/>
              </a:p>
            </p:txBody>
          </p:sp>
        </p:grpSp>
        <p:cxnSp>
          <p:nvCxnSpPr>
            <p:cNvPr id="106" name="直線コネクタ 105">
              <a:extLst>
                <a:ext uri="{FF2B5EF4-FFF2-40B4-BE49-F238E27FC236}">
                  <a16:creationId xmlns:a16="http://schemas.microsoft.com/office/drawing/2014/main" id="{A629363D-CCD5-0662-9D1E-31F4A655C53B}"/>
                </a:ext>
              </a:extLst>
            </p:cNvPr>
            <p:cNvCxnSpPr/>
            <p:nvPr/>
          </p:nvCxnSpPr>
          <p:spPr bwMode="auto">
            <a:xfrm rot="5400000">
              <a:off x="8163234" y="2471185"/>
              <a:ext cx="190940" cy="0"/>
            </a:xfrm>
            <a:prstGeom prst="line">
              <a:avLst/>
            </a:prstGeom>
            <a:noFill/>
            <a:ln w="31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07066726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590851C-D704-4A67-91B2-E5DF4478A69D}"/>
              </a:ext>
            </a:extLst>
          </p:cNvPr>
          <p:cNvGrpSpPr/>
          <p:nvPr/>
        </p:nvGrpSpPr>
        <p:grpSpPr>
          <a:xfrm>
            <a:off x="635989" y="1737301"/>
            <a:ext cx="2943952" cy="2202139"/>
            <a:chOff x="4087251" y="2939719"/>
            <a:chExt cx="1714218" cy="1282272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0EAE10C-4816-1045-DAC7-6DA303D82C16}"/>
                </a:ext>
              </a:extLst>
            </p:cNvPr>
            <p:cNvGrpSpPr/>
            <p:nvPr/>
          </p:nvGrpSpPr>
          <p:grpSpPr>
            <a:xfrm rot="16200000" flipH="1">
              <a:off x="4308651" y="2718319"/>
              <a:ext cx="1260140" cy="1702940"/>
              <a:chOff x="3315543" y="3241155"/>
              <a:chExt cx="1260140" cy="1702940"/>
            </a:xfrm>
          </p:grpSpPr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28B7853E-BECB-5753-98E9-D585C0F4D878}"/>
                  </a:ext>
                </a:extLst>
              </p:cNvPr>
              <p:cNvSpPr/>
              <p:nvPr/>
            </p:nvSpPr>
            <p:spPr bwMode="auto">
              <a:xfrm>
                <a:off x="3315543" y="3241155"/>
                <a:ext cx="1069200" cy="1512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CEA959A7-AD26-EA09-5648-4759CF74CC2A}"/>
                  </a:ext>
                </a:extLst>
              </p:cNvPr>
              <p:cNvGrpSpPr/>
              <p:nvPr/>
            </p:nvGrpSpPr>
            <p:grpSpPr>
              <a:xfrm>
                <a:off x="3315543" y="3241155"/>
                <a:ext cx="1260140" cy="1702940"/>
                <a:chOff x="3315543" y="3241155"/>
                <a:chExt cx="1260140" cy="1702940"/>
              </a:xfrm>
            </p:grpSpPr>
            <p:cxnSp>
              <p:nvCxnSpPr>
                <p:cNvPr id="9" name="直線コネクタ 8">
                  <a:extLst>
                    <a:ext uri="{FF2B5EF4-FFF2-40B4-BE49-F238E27FC236}">
                      <a16:creationId xmlns:a16="http://schemas.microsoft.com/office/drawing/2014/main" id="{392A6672-7D70-DFB5-E918-7D2073C0EB8F}"/>
                    </a:ext>
                  </a:extLst>
                </p:cNvPr>
                <p:cNvCxnSpPr/>
                <p:nvPr/>
              </p:nvCxnSpPr>
              <p:spPr bwMode="auto">
                <a:xfrm>
                  <a:off x="4384743" y="3241155"/>
                  <a:ext cx="190940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0" name="直線コネクタ 9">
                  <a:extLst>
                    <a:ext uri="{FF2B5EF4-FFF2-40B4-BE49-F238E27FC236}">
                      <a16:creationId xmlns:a16="http://schemas.microsoft.com/office/drawing/2014/main" id="{BECB251A-40DF-041E-95D4-99720C0D500A}"/>
                    </a:ext>
                  </a:extLst>
                </p:cNvPr>
                <p:cNvCxnSpPr/>
                <p:nvPr/>
              </p:nvCxnSpPr>
              <p:spPr bwMode="auto">
                <a:xfrm>
                  <a:off x="4384743" y="4755630"/>
                  <a:ext cx="190940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1" name="直線コネクタ 10">
                  <a:extLst>
                    <a:ext uri="{FF2B5EF4-FFF2-40B4-BE49-F238E27FC236}">
                      <a16:creationId xmlns:a16="http://schemas.microsoft.com/office/drawing/2014/main" id="{C21BD1A1-4769-AA3F-8480-C521585DC644}"/>
                    </a:ext>
                  </a:extLst>
                </p:cNvPr>
                <p:cNvCxnSpPr/>
                <p:nvPr/>
              </p:nvCxnSpPr>
              <p:spPr bwMode="auto">
                <a:xfrm rot="5400000">
                  <a:off x="3220073" y="4848625"/>
                  <a:ext cx="190940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" name="直線コネクタ 11">
                  <a:extLst>
                    <a:ext uri="{FF2B5EF4-FFF2-40B4-BE49-F238E27FC236}">
                      <a16:creationId xmlns:a16="http://schemas.microsoft.com/office/drawing/2014/main" id="{08AEB513-F322-6556-76AA-A9080425BADB}"/>
                    </a:ext>
                  </a:extLst>
                </p:cNvPr>
                <p:cNvCxnSpPr/>
                <p:nvPr/>
              </p:nvCxnSpPr>
              <p:spPr bwMode="auto">
                <a:xfrm rot="5400000">
                  <a:off x="4289254" y="4848625"/>
                  <a:ext cx="190940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" name="直線矢印コネクタ 12">
                  <a:extLst>
                    <a:ext uri="{FF2B5EF4-FFF2-40B4-BE49-F238E27FC236}">
                      <a16:creationId xmlns:a16="http://schemas.microsoft.com/office/drawing/2014/main" id="{73262DD9-03EB-D552-E3E5-B390606291C3}"/>
                    </a:ext>
                  </a:extLst>
                </p:cNvPr>
                <p:cNvCxnSpPr/>
                <p:nvPr/>
              </p:nvCxnSpPr>
              <p:spPr bwMode="auto">
                <a:xfrm>
                  <a:off x="3315543" y="4906340"/>
                  <a:ext cx="1069181" cy="0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arrow" w="sm" len="med"/>
                  <a:tailEnd type="arrow" w="sm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4" name="直線矢印コネクタ 13">
                  <a:extLst>
                    <a:ext uri="{FF2B5EF4-FFF2-40B4-BE49-F238E27FC236}">
                      <a16:creationId xmlns:a16="http://schemas.microsoft.com/office/drawing/2014/main" id="{DE18B26F-DDB3-D0E7-3C44-9900735BDE5C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530679" y="3241155"/>
                  <a:ext cx="1" cy="1512000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arrow" w="sm" len="med"/>
                  <a:tailEnd type="arrow" w="sm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</p:grpSp>
        <p:sp>
          <p:nvSpPr>
            <p:cNvPr id="4" name="テキスト ボックス 3">
              <a:extLst>
                <a:ext uri="{FF2B5EF4-FFF2-40B4-BE49-F238E27FC236}">
                  <a16:creationId xmlns:a16="http://schemas.microsoft.com/office/drawing/2014/main" id="{68A9BB75-8194-C9F6-7033-5124EE7AD1D2}"/>
                </a:ext>
              </a:extLst>
            </p:cNvPr>
            <p:cNvSpPr txBox="1"/>
            <p:nvPr/>
          </p:nvSpPr>
          <p:spPr>
            <a:xfrm>
              <a:off x="4236762" y="3180746"/>
              <a:ext cx="1210588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6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写真の</a:t>
              </a:r>
              <a:endParaRPr lang="en-US" altLang="ja-JP" sz="1600" b="1" dirty="0">
                <a:solidFill>
                  <a:srgbClr val="202122"/>
                </a:solidFill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  <a:p>
              <a:pPr algn="ctr"/>
              <a:r>
                <a:rPr lang="ja-JP" altLang="en-US" sz="16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応募サイズ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" name="テキスト ボックス 4">
              <a:extLst>
                <a:ext uri="{FF2B5EF4-FFF2-40B4-BE49-F238E27FC236}">
                  <a16:creationId xmlns:a16="http://schemas.microsoft.com/office/drawing/2014/main" id="{9EDC06A8-C0A5-DC78-ABBB-B8953D13AB5E}"/>
                </a:ext>
              </a:extLst>
            </p:cNvPr>
            <p:cNvSpPr txBox="1"/>
            <p:nvPr/>
          </p:nvSpPr>
          <p:spPr>
            <a:xfrm>
              <a:off x="4492137" y="4006547"/>
              <a:ext cx="723275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3000pixcel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" name="テキスト ボックス 5">
              <a:extLst>
                <a:ext uri="{FF2B5EF4-FFF2-40B4-BE49-F238E27FC236}">
                  <a16:creationId xmlns:a16="http://schemas.microsoft.com/office/drawing/2014/main" id="{B0A962BE-4127-DB5C-051C-1467C1C956E1}"/>
                </a:ext>
              </a:extLst>
            </p:cNvPr>
            <p:cNvSpPr txBox="1"/>
            <p:nvPr/>
          </p:nvSpPr>
          <p:spPr>
            <a:xfrm rot="16200000">
              <a:off x="5332109" y="3371071"/>
              <a:ext cx="723276" cy="21544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1500pixcel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70B6F76E-B11C-FAA9-869A-3FFB57FFC8F4}"/>
              </a:ext>
            </a:extLst>
          </p:cNvPr>
          <p:cNvGrpSpPr/>
          <p:nvPr/>
        </p:nvGrpSpPr>
        <p:grpSpPr>
          <a:xfrm>
            <a:off x="4514662" y="1737290"/>
            <a:ext cx="1434993" cy="2029490"/>
            <a:chOff x="3341423" y="1623340"/>
            <a:chExt cx="756000" cy="1069200"/>
          </a:xfrm>
        </p:grpSpPr>
        <p:sp>
          <p:nvSpPr>
            <p:cNvPr id="16" name="正方形/長方形 15">
              <a:extLst>
                <a:ext uri="{FF2B5EF4-FFF2-40B4-BE49-F238E27FC236}">
                  <a16:creationId xmlns:a16="http://schemas.microsoft.com/office/drawing/2014/main" id="{5B07AA1B-75EF-1678-8E87-8B7E289BF07C}"/>
                </a:ext>
              </a:extLst>
            </p:cNvPr>
            <p:cNvSpPr/>
            <p:nvPr/>
          </p:nvSpPr>
          <p:spPr bwMode="auto">
            <a:xfrm>
              <a:off x="3341423" y="1623340"/>
              <a:ext cx="756000" cy="1069200"/>
            </a:xfrm>
            <a:prstGeom prst="rect">
              <a:avLst/>
            </a:prstGeom>
            <a:solidFill>
              <a:schemeClr val="bg1"/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7" name="グループ化 16">
              <a:extLst>
                <a:ext uri="{FF2B5EF4-FFF2-40B4-BE49-F238E27FC236}">
                  <a16:creationId xmlns:a16="http://schemas.microsoft.com/office/drawing/2014/main" id="{3A469A9A-7224-469C-6290-463E2FDBAEC1}"/>
                </a:ext>
              </a:extLst>
            </p:cNvPr>
            <p:cNvGrpSpPr/>
            <p:nvPr/>
          </p:nvGrpSpPr>
          <p:grpSpPr>
            <a:xfrm>
              <a:off x="3351374" y="1820886"/>
              <a:ext cx="736099" cy="674108"/>
              <a:chOff x="3741361" y="1106678"/>
              <a:chExt cx="736099" cy="674108"/>
            </a:xfrm>
          </p:grpSpPr>
          <p:sp>
            <p:nvSpPr>
              <p:cNvPr id="18" name="テキスト ボックス 17">
                <a:extLst>
                  <a:ext uri="{FF2B5EF4-FFF2-40B4-BE49-F238E27FC236}">
                    <a16:creationId xmlns:a16="http://schemas.microsoft.com/office/drawing/2014/main" id="{3FE9D3DF-16A9-D544-561B-10E532471F94}"/>
                  </a:ext>
                </a:extLst>
              </p:cNvPr>
              <p:cNvSpPr txBox="1"/>
              <p:nvPr/>
            </p:nvSpPr>
            <p:spPr>
              <a:xfrm>
                <a:off x="3741361" y="1534565"/>
                <a:ext cx="7360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297×210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9" name="テキスト ボックス 18">
                <a:extLst>
                  <a:ext uri="{FF2B5EF4-FFF2-40B4-BE49-F238E27FC236}">
                    <a16:creationId xmlns:a16="http://schemas.microsoft.com/office/drawing/2014/main" id="{D7FF89B6-D3DF-137D-336B-0CAC5E7E49E8}"/>
                  </a:ext>
                </a:extLst>
              </p:cNvPr>
              <p:cNvSpPr txBox="1"/>
              <p:nvPr/>
            </p:nvSpPr>
            <p:spPr>
              <a:xfrm>
                <a:off x="3905052" y="1106678"/>
                <a:ext cx="408721" cy="4147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FF0000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A4</a:t>
                </a:r>
              </a:p>
              <a:p>
                <a:pPr algn="ctr"/>
                <a:r>
                  <a:rPr lang="ja-JP" altLang="en-US" sz="2000" b="1" dirty="0">
                    <a:solidFill>
                      <a:srgbClr val="FF0000"/>
                    </a:solidFill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厳守</a:t>
                </a:r>
                <a:endParaRPr kumimoji="1" lang="ja-JP" altLang="en-US" sz="2000" b="1" dirty="0">
                  <a:solidFill>
                    <a:srgbClr val="FF0000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FC053DDA-465D-98EE-2D27-43CC1B8528B0}"/>
              </a:ext>
            </a:extLst>
          </p:cNvPr>
          <p:cNvSpPr txBox="1"/>
          <p:nvPr/>
        </p:nvSpPr>
        <p:spPr>
          <a:xfrm>
            <a:off x="535893" y="1223888"/>
            <a:ext cx="3103012" cy="513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写真の応募は以下のサイズ内に収まるようにお願いします。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21" name="テキスト ボックス 20">
            <a:extLst>
              <a:ext uri="{FF2B5EF4-FFF2-40B4-BE49-F238E27FC236}">
                <a16:creationId xmlns:a16="http://schemas.microsoft.com/office/drawing/2014/main" id="{9B30CBF1-312E-51F4-EB78-0AF8296A3DF3}"/>
              </a:ext>
            </a:extLst>
          </p:cNvPr>
          <p:cNvSpPr txBox="1"/>
          <p:nvPr/>
        </p:nvSpPr>
        <p:spPr>
          <a:xfrm>
            <a:off x="4392096" y="1223888"/>
            <a:ext cx="1657670" cy="5134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必ず</a:t>
            </a:r>
            <a: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A4</a:t>
            </a: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サイズで</a:t>
            </a:r>
            <a:br>
              <a:rPr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</a:br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提出して下さい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22" name="グループ化 21">
            <a:extLst>
              <a:ext uri="{FF2B5EF4-FFF2-40B4-BE49-F238E27FC236}">
                <a16:creationId xmlns:a16="http://schemas.microsoft.com/office/drawing/2014/main" id="{C27B3206-59A7-6743-A20B-255DE8E40A3A}"/>
              </a:ext>
            </a:extLst>
          </p:cNvPr>
          <p:cNvGrpSpPr/>
          <p:nvPr/>
        </p:nvGrpSpPr>
        <p:grpSpPr>
          <a:xfrm>
            <a:off x="6952979" y="2314980"/>
            <a:ext cx="1026629" cy="1451799"/>
            <a:chOff x="3710677" y="870620"/>
            <a:chExt cx="797466" cy="1127730"/>
          </a:xfrm>
        </p:grpSpPr>
        <p:sp>
          <p:nvSpPr>
            <p:cNvPr id="23" name="正方形/長方形 22">
              <a:extLst>
                <a:ext uri="{FF2B5EF4-FFF2-40B4-BE49-F238E27FC236}">
                  <a16:creationId xmlns:a16="http://schemas.microsoft.com/office/drawing/2014/main" id="{1A86BAEA-EF0A-0A92-062D-4ED48AB368AC}"/>
                </a:ext>
              </a:extLst>
            </p:cNvPr>
            <p:cNvSpPr/>
            <p:nvPr/>
          </p:nvSpPr>
          <p:spPr bwMode="auto">
            <a:xfrm>
              <a:off x="3710677" y="870620"/>
              <a:ext cx="797466" cy="1127730"/>
            </a:xfrm>
            <a:prstGeom prst="rect">
              <a:avLst/>
            </a:prstGeom>
            <a:solidFill>
              <a:schemeClr val="bg1">
                <a:lumMod val="85000"/>
              </a:schemeClr>
            </a:solidFill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4" name="テキスト ボックス 23">
              <a:extLst>
                <a:ext uri="{FF2B5EF4-FFF2-40B4-BE49-F238E27FC236}">
                  <a16:creationId xmlns:a16="http://schemas.microsoft.com/office/drawing/2014/main" id="{44F1D708-3AE5-613C-6A98-7BB531F46430}"/>
                </a:ext>
              </a:extLst>
            </p:cNvPr>
            <p:cNvSpPr txBox="1"/>
            <p:nvPr/>
          </p:nvSpPr>
          <p:spPr>
            <a:xfrm>
              <a:off x="3741361" y="1647826"/>
              <a:ext cx="73609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297×210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5" name="テキスト ボックス 24">
              <a:extLst>
                <a:ext uri="{FF2B5EF4-FFF2-40B4-BE49-F238E27FC236}">
                  <a16:creationId xmlns:a16="http://schemas.microsoft.com/office/drawing/2014/main" id="{01B326A8-1D21-3D7A-8268-DBA98033663D}"/>
                </a:ext>
              </a:extLst>
            </p:cNvPr>
            <p:cNvSpPr txBox="1"/>
            <p:nvPr/>
          </p:nvSpPr>
          <p:spPr>
            <a:xfrm>
              <a:off x="3898230" y="1026147"/>
              <a:ext cx="422366" cy="40642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4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A4</a:t>
              </a:r>
            </a:p>
            <a:p>
              <a:pPr algn="ctr"/>
              <a:r>
                <a:rPr kumimoji="1" lang="ja-JP" altLang="en-US" sz="14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白黒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9B44124-1B23-3831-1006-66C8458649E7}"/>
              </a:ext>
            </a:extLst>
          </p:cNvPr>
          <p:cNvGrpSpPr/>
          <p:nvPr/>
        </p:nvGrpSpPr>
        <p:grpSpPr>
          <a:xfrm>
            <a:off x="8343478" y="2314980"/>
            <a:ext cx="1026629" cy="1451799"/>
            <a:chOff x="3710677" y="870620"/>
            <a:chExt cx="797466" cy="1127730"/>
          </a:xfrm>
          <a:gradFill>
            <a:gsLst>
              <a:gs pos="0">
                <a:srgbClr val="FF0000"/>
              </a:gs>
              <a:gs pos="48000">
                <a:srgbClr val="00B050"/>
              </a:gs>
              <a:gs pos="75000">
                <a:srgbClr val="00B0F0"/>
              </a:gs>
              <a:gs pos="25000">
                <a:srgbClr val="FFFF00"/>
              </a:gs>
              <a:gs pos="100000">
                <a:srgbClr val="FF3399"/>
              </a:gs>
            </a:gsLst>
            <a:lin ang="5400000" scaled="1"/>
          </a:gradFill>
        </p:grpSpPr>
        <p:sp>
          <p:nvSpPr>
            <p:cNvPr id="27" name="正方形/長方形 26">
              <a:extLst>
                <a:ext uri="{FF2B5EF4-FFF2-40B4-BE49-F238E27FC236}">
                  <a16:creationId xmlns:a16="http://schemas.microsoft.com/office/drawing/2014/main" id="{4D4C0CBA-1486-79A2-49F0-FD979E0D388B}"/>
                </a:ext>
              </a:extLst>
            </p:cNvPr>
            <p:cNvSpPr/>
            <p:nvPr/>
          </p:nvSpPr>
          <p:spPr bwMode="auto">
            <a:xfrm>
              <a:off x="3710677" y="870620"/>
              <a:ext cx="797466" cy="1127730"/>
            </a:xfrm>
            <a:prstGeom prst="rect">
              <a:avLst/>
            </a:prstGeom>
            <a:grp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8" name="テキスト ボックス 27">
              <a:extLst>
                <a:ext uri="{FF2B5EF4-FFF2-40B4-BE49-F238E27FC236}">
                  <a16:creationId xmlns:a16="http://schemas.microsoft.com/office/drawing/2014/main" id="{BB92010F-A76E-4CA1-ABF9-9E476DC3269A}"/>
                </a:ext>
              </a:extLst>
            </p:cNvPr>
            <p:cNvSpPr txBox="1"/>
            <p:nvPr/>
          </p:nvSpPr>
          <p:spPr>
            <a:xfrm>
              <a:off x="3741361" y="1647826"/>
              <a:ext cx="736099" cy="246221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altLang="ja-JP" sz="1000" b="0" i="0" dirty="0">
                  <a:solidFill>
                    <a:srgbClr val="202122"/>
                  </a:solidFill>
                  <a:effectLst/>
                  <a:latin typeface="Arial" panose="020B0604020202020204" pitchFamily="34" charset="0"/>
                </a:rPr>
                <a:t>297×210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9" name="テキスト ボックス 28">
              <a:extLst>
                <a:ext uri="{FF2B5EF4-FFF2-40B4-BE49-F238E27FC236}">
                  <a16:creationId xmlns:a16="http://schemas.microsoft.com/office/drawing/2014/main" id="{5BFDF274-D670-FB72-F909-515697AE15E2}"/>
                </a:ext>
              </a:extLst>
            </p:cNvPr>
            <p:cNvSpPr txBox="1"/>
            <p:nvPr/>
          </p:nvSpPr>
          <p:spPr>
            <a:xfrm>
              <a:off x="3828499" y="1026147"/>
              <a:ext cx="561826" cy="406427"/>
            </a:xfrm>
            <a:prstGeom prst="rect">
              <a:avLst/>
            </a:prstGeom>
            <a:grp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400" b="1" dirty="0">
                  <a:ln>
                    <a:solidFill>
                      <a:schemeClr val="bg1"/>
                    </a:solidFill>
                  </a:ln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A4</a:t>
              </a:r>
            </a:p>
            <a:p>
              <a:pPr algn="ctr"/>
              <a:r>
                <a:rPr kumimoji="1" lang="ja-JP" altLang="en-US" sz="1400" b="1" dirty="0">
                  <a:ln>
                    <a:solidFill>
                      <a:schemeClr val="bg1"/>
                    </a:solidFill>
                  </a:ln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カラー</a:t>
              </a:r>
              <a:endParaRPr kumimoji="1" lang="ja-JP" altLang="en-US" sz="1400" b="1" dirty="0">
                <a:ln>
                  <a:solidFill>
                    <a:schemeClr val="bg1"/>
                  </a:solidFill>
                </a:ln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71" name="円: 塗りつぶしなし 70">
            <a:extLst>
              <a:ext uri="{FF2B5EF4-FFF2-40B4-BE49-F238E27FC236}">
                <a16:creationId xmlns:a16="http://schemas.microsoft.com/office/drawing/2014/main" id="{6ED6AB22-A641-4165-42A6-A8B8A88C8D69}"/>
              </a:ext>
            </a:extLst>
          </p:cNvPr>
          <p:cNvSpPr/>
          <p:nvPr/>
        </p:nvSpPr>
        <p:spPr bwMode="auto">
          <a:xfrm>
            <a:off x="7199941" y="1658216"/>
            <a:ext cx="532705" cy="532705"/>
          </a:xfrm>
          <a:prstGeom prst="donut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3" name="乗算記号 72">
            <a:extLst>
              <a:ext uri="{FF2B5EF4-FFF2-40B4-BE49-F238E27FC236}">
                <a16:creationId xmlns:a16="http://schemas.microsoft.com/office/drawing/2014/main" id="{2F89E354-2EC2-ABA7-17AD-AB81BF9C4BD2}"/>
              </a:ext>
            </a:extLst>
          </p:cNvPr>
          <p:cNvSpPr/>
          <p:nvPr/>
        </p:nvSpPr>
        <p:spPr bwMode="auto">
          <a:xfrm>
            <a:off x="8484915" y="1576642"/>
            <a:ext cx="743753" cy="743753"/>
          </a:xfrm>
          <a:prstGeom prst="mathMultiply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94" name="テキスト ボックス 93">
            <a:extLst>
              <a:ext uri="{FF2B5EF4-FFF2-40B4-BE49-F238E27FC236}">
                <a16:creationId xmlns:a16="http://schemas.microsoft.com/office/drawing/2014/main" id="{8FCF2578-293C-C64B-CC12-55302499B879}"/>
              </a:ext>
            </a:extLst>
          </p:cNvPr>
          <p:cNvSpPr txBox="1"/>
          <p:nvPr/>
        </p:nvSpPr>
        <p:spPr>
          <a:xfrm>
            <a:off x="6903810" y="1223888"/>
            <a:ext cx="246629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A4</a:t>
            </a:r>
            <a:r>
              <a:rPr kumimoji="1"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白黒で印刷して下さい</a:t>
            </a:r>
          </a:p>
        </p:txBody>
      </p: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25400AF9-2046-39E9-7ED0-2260A0C9ABC0}"/>
              </a:ext>
            </a:extLst>
          </p:cNvPr>
          <p:cNvGrpSpPr/>
          <p:nvPr/>
        </p:nvGrpSpPr>
        <p:grpSpPr>
          <a:xfrm>
            <a:off x="764128" y="5059514"/>
            <a:ext cx="3802951" cy="1254112"/>
            <a:chOff x="1300848" y="4554125"/>
            <a:chExt cx="3419711" cy="1127730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E4818CCB-623D-F27B-A751-763F26C5BE5C}"/>
                </a:ext>
              </a:extLst>
            </p:cNvPr>
            <p:cNvGrpSpPr/>
            <p:nvPr/>
          </p:nvGrpSpPr>
          <p:grpSpPr>
            <a:xfrm>
              <a:off x="1300848" y="4554125"/>
              <a:ext cx="797466" cy="1127730"/>
              <a:chOff x="2842355" y="870620"/>
              <a:chExt cx="797466" cy="1127730"/>
            </a:xfrm>
          </p:grpSpPr>
          <p:sp>
            <p:nvSpPr>
              <p:cNvPr id="109" name="正方形/長方形 108">
                <a:extLst>
                  <a:ext uri="{FF2B5EF4-FFF2-40B4-BE49-F238E27FC236}">
                    <a16:creationId xmlns:a16="http://schemas.microsoft.com/office/drawing/2014/main" id="{21AF2D1E-FBE4-1107-7EC2-B4D5E170ADD8}"/>
                  </a:ext>
                </a:extLst>
              </p:cNvPr>
              <p:cNvSpPr/>
              <p:nvPr/>
            </p:nvSpPr>
            <p:spPr bwMode="auto">
              <a:xfrm>
                <a:off x="2842355" y="870620"/>
                <a:ext cx="797466" cy="112773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10" name="テキスト ボックス 109">
                <a:extLst>
                  <a:ext uri="{FF2B5EF4-FFF2-40B4-BE49-F238E27FC236}">
                    <a16:creationId xmlns:a16="http://schemas.microsoft.com/office/drawing/2014/main" id="{D184D044-E725-EA15-D5F8-A9C9A20FDBE1}"/>
                  </a:ext>
                </a:extLst>
              </p:cNvPr>
              <p:cNvSpPr txBox="1"/>
              <p:nvPr/>
            </p:nvSpPr>
            <p:spPr>
              <a:xfrm>
                <a:off x="2873038" y="1534565"/>
                <a:ext cx="7360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420×297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11" name="テキスト ボックス 110">
                <a:extLst>
                  <a:ext uri="{FF2B5EF4-FFF2-40B4-BE49-F238E27FC236}">
                    <a16:creationId xmlns:a16="http://schemas.microsoft.com/office/drawing/2014/main" id="{660B0236-BFEF-C4CA-340A-B75887B608A3}"/>
                  </a:ext>
                </a:extLst>
              </p:cNvPr>
              <p:cNvSpPr txBox="1"/>
              <p:nvPr/>
            </p:nvSpPr>
            <p:spPr>
              <a:xfrm>
                <a:off x="2967617" y="1106678"/>
                <a:ext cx="54694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A3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7991ECEF-FD64-32CB-FE2D-7894E3FA66C5}"/>
                </a:ext>
              </a:extLst>
            </p:cNvPr>
            <p:cNvGrpSpPr/>
            <p:nvPr/>
          </p:nvGrpSpPr>
          <p:grpSpPr>
            <a:xfrm>
              <a:off x="2174930" y="4554125"/>
              <a:ext cx="797466" cy="1127730"/>
              <a:chOff x="3710677" y="870620"/>
              <a:chExt cx="797466" cy="1127730"/>
            </a:xfrm>
          </p:grpSpPr>
          <p:sp>
            <p:nvSpPr>
              <p:cNvPr id="106" name="正方形/長方形 105">
                <a:extLst>
                  <a:ext uri="{FF2B5EF4-FFF2-40B4-BE49-F238E27FC236}">
                    <a16:creationId xmlns:a16="http://schemas.microsoft.com/office/drawing/2014/main" id="{E57B4F26-4148-C866-6722-8E7066E9CF86}"/>
                  </a:ext>
                </a:extLst>
              </p:cNvPr>
              <p:cNvSpPr/>
              <p:nvPr/>
            </p:nvSpPr>
            <p:spPr bwMode="auto">
              <a:xfrm>
                <a:off x="3710677" y="870620"/>
                <a:ext cx="797466" cy="112773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7" name="テキスト ボックス 106">
                <a:extLst>
                  <a:ext uri="{FF2B5EF4-FFF2-40B4-BE49-F238E27FC236}">
                    <a16:creationId xmlns:a16="http://schemas.microsoft.com/office/drawing/2014/main" id="{FA80BAA3-1C09-148C-1587-12FBCC333EAF}"/>
                  </a:ext>
                </a:extLst>
              </p:cNvPr>
              <p:cNvSpPr txBox="1"/>
              <p:nvPr/>
            </p:nvSpPr>
            <p:spPr>
              <a:xfrm>
                <a:off x="3741361" y="1534565"/>
                <a:ext cx="7360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297×210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8" name="テキスト ボックス 107">
                <a:extLst>
                  <a:ext uri="{FF2B5EF4-FFF2-40B4-BE49-F238E27FC236}">
                    <a16:creationId xmlns:a16="http://schemas.microsoft.com/office/drawing/2014/main" id="{6DDAA590-290A-3775-D558-7FB092A071D3}"/>
                  </a:ext>
                </a:extLst>
              </p:cNvPr>
              <p:cNvSpPr txBox="1"/>
              <p:nvPr/>
            </p:nvSpPr>
            <p:spPr>
              <a:xfrm>
                <a:off x="3835939" y="1106678"/>
                <a:ext cx="546945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A4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8" name="グループ化 97">
              <a:extLst>
                <a:ext uri="{FF2B5EF4-FFF2-40B4-BE49-F238E27FC236}">
                  <a16:creationId xmlns:a16="http://schemas.microsoft.com/office/drawing/2014/main" id="{576BEA1B-2F8E-C83D-887E-6ACDB3F71053}"/>
                </a:ext>
              </a:extLst>
            </p:cNvPr>
            <p:cNvGrpSpPr/>
            <p:nvPr/>
          </p:nvGrpSpPr>
          <p:grpSpPr>
            <a:xfrm>
              <a:off x="3049012" y="4554125"/>
              <a:ext cx="797466" cy="1127730"/>
              <a:chOff x="2842355" y="2218698"/>
              <a:chExt cx="797466" cy="1127730"/>
            </a:xfrm>
          </p:grpSpPr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7AD5B0FB-0C2A-439E-FD71-F62308ADD338}"/>
                  </a:ext>
                </a:extLst>
              </p:cNvPr>
              <p:cNvSpPr/>
              <p:nvPr/>
            </p:nvSpPr>
            <p:spPr bwMode="auto">
              <a:xfrm>
                <a:off x="2842355" y="2218698"/>
                <a:ext cx="797466" cy="112773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4" name="テキスト ボックス 103">
                <a:extLst>
                  <a:ext uri="{FF2B5EF4-FFF2-40B4-BE49-F238E27FC236}">
                    <a16:creationId xmlns:a16="http://schemas.microsoft.com/office/drawing/2014/main" id="{949E074F-F58A-51DA-F820-8170C49AACD0}"/>
                  </a:ext>
                </a:extLst>
              </p:cNvPr>
              <p:cNvSpPr txBox="1"/>
              <p:nvPr/>
            </p:nvSpPr>
            <p:spPr>
              <a:xfrm>
                <a:off x="2873038" y="2882643"/>
                <a:ext cx="7360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500×353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5" name="テキスト ボックス 104">
                <a:extLst>
                  <a:ext uri="{FF2B5EF4-FFF2-40B4-BE49-F238E27FC236}">
                    <a16:creationId xmlns:a16="http://schemas.microsoft.com/office/drawing/2014/main" id="{B7B1C6E6-1873-A59F-C533-AED65967AEF8}"/>
                  </a:ext>
                </a:extLst>
              </p:cNvPr>
              <p:cNvSpPr txBox="1"/>
              <p:nvPr/>
            </p:nvSpPr>
            <p:spPr>
              <a:xfrm>
                <a:off x="2968417" y="2454757"/>
                <a:ext cx="54534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B3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  <p:grpSp>
          <p:nvGrpSpPr>
            <p:cNvPr id="99" name="グループ化 98">
              <a:extLst>
                <a:ext uri="{FF2B5EF4-FFF2-40B4-BE49-F238E27FC236}">
                  <a16:creationId xmlns:a16="http://schemas.microsoft.com/office/drawing/2014/main" id="{02739396-D5B1-7A4A-CA7F-C5B44DEB1DA1}"/>
                </a:ext>
              </a:extLst>
            </p:cNvPr>
            <p:cNvGrpSpPr/>
            <p:nvPr/>
          </p:nvGrpSpPr>
          <p:grpSpPr>
            <a:xfrm>
              <a:off x="3923093" y="4554125"/>
              <a:ext cx="797466" cy="1127730"/>
              <a:chOff x="3710677" y="2218698"/>
              <a:chExt cx="797466" cy="1127730"/>
            </a:xfrm>
          </p:grpSpPr>
          <p:sp>
            <p:nvSpPr>
              <p:cNvPr id="100" name="正方形/長方形 99">
                <a:extLst>
                  <a:ext uri="{FF2B5EF4-FFF2-40B4-BE49-F238E27FC236}">
                    <a16:creationId xmlns:a16="http://schemas.microsoft.com/office/drawing/2014/main" id="{5A8B7A94-1144-62B2-F0AC-A91E0534E53D}"/>
                  </a:ext>
                </a:extLst>
              </p:cNvPr>
              <p:cNvSpPr/>
              <p:nvPr/>
            </p:nvSpPr>
            <p:spPr bwMode="auto">
              <a:xfrm>
                <a:off x="3710677" y="2218698"/>
                <a:ext cx="797466" cy="112773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01" name="テキスト ボックス 100">
                <a:extLst>
                  <a:ext uri="{FF2B5EF4-FFF2-40B4-BE49-F238E27FC236}">
                    <a16:creationId xmlns:a16="http://schemas.microsoft.com/office/drawing/2014/main" id="{994419C8-1A68-F51C-75DD-43934B433D2D}"/>
                  </a:ext>
                </a:extLst>
              </p:cNvPr>
              <p:cNvSpPr txBox="1"/>
              <p:nvPr/>
            </p:nvSpPr>
            <p:spPr>
              <a:xfrm>
                <a:off x="3741361" y="2882643"/>
                <a:ext cx="736099" cy="24622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1000" b="0" i="0" dirty="0">
                    <a:solidFill>
                      <a:srgbClr val="202122"/>
                    </a:solidFill>
                    <a:effectLst/>
                    <a:latin typeface="Arial" panose="020B0604020202020204" pitchFamily="34" charset="0"/>
                  </a:rPr>
                  <a:t>353×250</a:t>
                </a:r>
                <a:endParaRPr kumimoji="1" lang="ja-JP" altLang="en-US" sz="1000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02" name="テキスト ボックス 101">
                <a:extLst>
                  <a:ext uri="{FF2B5EF4-FFF2-40B4-BE49-F238E27FC236}">
                    <a16:creationId xmlns:a16="http://schemas.microsoft.com/office/drawing/2014/main" id="{BEC9AD3D-56C6-20FF-A1A8-7861A1CDAA64}"/>
                  </a:ext>
                </a:extLst>
              </p:cNvPr>
              <p:cNvSpPr txBox="1"/>
              <p:nvPr/>
            </p:nvSpPr>
            <p:spPr>
              <a:xfrm>
                <a:off x="3836740" y="2454757"/>
                <a:ext cx="545342" cy="40011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en-US" altLang="ja-JP" sz="2000" b="1" i="0" dirty="0">
                    <a:solidFill>
                      <a:srgbClr val="202122"/>
                    </a:solidFill>
                    <a:effectLst/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B4</a:t>
                </a:r>
                <a:endParaRPr kumimoji="1"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</p:grpSp>
      </p:grpSp>
      <p:sp>
        <p:nvSpPr>
          <p:cNvPr id="112" name="テキスト ボックス 111">
            <a:extLst>
              <a:ext uri="{FF2B5EF4-FFF2-40B4-BE49-F238E27FC236}">
                <a16:creationId xmlns:a16="http://schemas.microsoft.com/office/drawing/2014/main" id="{E4A512F8-8871-04A0-0910-5191B4122B33}"/>
              </a:ext>
            </a:extLst>
          </p:cNvPr>
          <p:cNvSpPr txBox="1"/>
          <p:nvPr/>
        </p:nvSpPr>
        <p:spPr>
          <a:xfrm>
            <a:off x="1190821" y="4701343"/>
            <a:ext cx="3103012" cy="3080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以下のサイズのみ対応しております</a:t>
            </a:r>
            <a:endParaRPr kumimoji="1" lang="ja-JP" altLang="en-US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5" name="テキスト ボックス 114">
            <a:extLst>
              <a:ext uri="{FF2B5EF4-FFF2-40B4-BE49-F238E27FC236}">
                <a16:creationId xmlns:a16="http://schemas.microsoft.com/office/drawing/2014/main" id="{3DAC33EC-A5A9-F227-F5A9-B5292AAF6576}"/>
              </a:ext>
            </a:extLst>
          </p:cNvPr>
          <p:cNvSpPr txBox="1"/>
          <p:nvPr/>
        </p:nvSpPr>
        <p:spPr>
          <a:xfrm>
            <a:off x="577231" y="745462"/>
            <a:ext cx="5372424" cy="338554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募集要項に</a:t>
            </a:r>
            <a:endParaRPr kumimoji="1" lang="ja-JP" altLang="en-US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7" name="テキスト ボックス 116">
            <a:extLst>
              <a:ext uri="{FF2B5EF4-FFF2-40B4-BE49-F238E27FC236}">
                <a16:creationId xmlns:a16="http://schemas.microsoft.com/office/drawing/2014/main" id="{349C201C-AEC7-1826-7EA8-730D7F0747CD}"/>
              </a:ext>
            </a:extLst>
          </p:cNvPr>
          <p:cNvSpPr txBox="1"/>
          <p:nvPr/>
        </p:nvSpPr>
        <p:spPr>
          <a:xfrm>
            <a:off x="6883878" y="745462"/>
            <a:ext cx="2614767" cy="338554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サイズ、色指定に</a:t>
            </a:r>
            <a:endParaRPr kumimoji="1" lang="ja-JP" altLang="en-US" sz="1600" b="1" dirty="0">
              <a:solidFill>
                <a:schemeClr val="bg1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18" name="テキスト ボックス 117">
            <a:extLst>
              <a:ext uri="{FF2B5EF4-FFF2-40B4-BE49-F238E27FC236}">
                <a16:creationId xmlns:a16="http://schemas.microsoft.com/office/drawing/2014/main" id="{75B9E40E-290D-86CB-09A6-DB116570F2A1}"/>
              </a:ext>
            </a:extLst>
          </p:cNvPr>
          <p:cNvSpPr txBox="1"/>
          <p:nvPr/>
        </p:nvSpPr>
        <p:spPr>
          <a:xfrm>
            <a:off x="577231" y="4190066"/>
            <a:ext cx="4055153" cy="338554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対応サイズの案内に</a:t>
            </a:r>
          </a:p>
        </p:txBody>
      </p: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F1C273CC-C102-F7B1-B0DC-2BCB519BBEF3}"/>
              </a:ext>
            </a:extLst>
          </p:cNvPr>
          <p:cNvGrpSpPr/>
          <p:nvPr/>
        </p:nvGrpSpPr>
        <p:grpSpPr>
          <a:xfrm>
            <a:off x="5459972" y="5059514"/>
            <a:ext cx="2095809" cy="1561734"/>
            <a:chOff x="5036158" y="4406211"/>
            <a:chExt cx="1725940" cy="1286119"/>
          </a:xfrm>
        </p:grpSpPr>
        <p:grpSp>
          <p:nvGrpSpPr>
            <p:cNvPr id="120" name="グループ化 119">
              <a:extLst>
                <a:ext uri="{FF2B5EF4-FFF2-40B4-BE49-F238E27FC236}">
                  <a16:creationId xmlns:a16="http://schemas.microsoft.com/office/drawing/2014/main" id="{FD5821A5-7F38-61C3-4DFF-2EC320497D9D}"/>
                </a:ext>
              </a:extLst>
            </p:cNvPr>
            <p:cNvGrpSpPr/>
            <p:nvPr/>
          </p:nvGrpSpPr>
          <p:grpSpPr>
            <a:xfrm rot="16200000" flipH="1">
              <a:off x="5257558" y="4184811"/>
              <a:ext cx="1260140" cy="1702940"/>
              <a:chOff x="3315543" y="3241155"/>
              <a:chExt cx="1260140" cy="1702940"/>
            </a:xfrm>
          </p:grpSpPr>
          <p:sp>
            <p:nvSpPr>
              <p:cNvPr id="124" name="正方形/長方形 123">
                <a:extLst>
                  <a:ext uri="{FF2B5EF4-FFF2-40B4-BE49-F238E27FC236}">
                    <a16:creationId xmlns:a16="http://schemas.microsoft.com/office/drawing/2014/main" id="{D4EB2AF2-C9C9-7505-8547-9AB11533D13C}"/>
                  </a:ext>
                </a:extLst>
              </p:cNvPr>
              <p:cNvSpPr/>
              <p:nvPr/>
            </p:nvSpPr>
            <p:spPr bwMode="auto">
              <a:xfrm>
                <a:off x="3315543" y="3241155"/>
                <a:ext cx="1069200" cy="1512000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prstDash val="sysDash"/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2A5DD124-DF31-CBC2-5046-CD7D79E73732}"/>
                  </a:ext>
                </a:extLst>
              </p:cNvPr>
              <p:cNvGrpSpPr/>
              <p:nvPr/>
            </p:nvGrpSpPr>
            <p:grpSpPr>
              <a:xfrm>
                <a:off x="3315543" y="3241155"/>
                <a:ext cx="1260140" cy="1702940"/>
                <a:chOff x="3315543" y="3241155"/>
                <a:chExt cx="1260140" cy="1702940"/>
              </a:xfrm>
            </p:grpSpPr>
            <p:cxnSp>
              <p:nvCxnSpPr>
                <p:cNvPr id="126" name="直線コネクタ 125">
                  <a:extLst>
                    <a:ext uri="{FF2B5EF4-FFF2-40B4-BE49-F238E27FC236}">
                      <a16:creationId xmlns:a16="http://schemas.microsoft.com/office/drawing/2014/main" id="{4399CA01-5E30-AE5A-809D-A4ED767D01AD}"/>
                    </a:ext>
                  </a:extLst>
                </p:cNvPr>
                <p:cNvCxnSpPr/>
                <p:nvPr/>
              </p:nvCxnSpPr>
              <p:spPr bwMode="auto">
                <a:xfrm>
                  <a:off x="4384743" y="3241155"/>
                  <a:ext cx="190940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7" name="直線コネクタ 126">
                  <a:extLst>
                    <a:ext uri="{FF2B5EF4-FFF2-40B4-BE49-F238E27FC236}">
                      <a16:creationId xmlns:a16="http://schemas.microsoft.com/office/drawing/2014/main" id="{45412FE8-8EF9-60B3-636D-467EFE951BC9}"/>
                    </a:ext>
                  </a:extLst>
                </p:cNvPr>
                <p:cNvCxnSpPr/>
                <p:nvPr/>
              </p:nvCxnSpPr>
              <p:spPr bwMode="auto">
                <a:xfrm>
                  <a:off x="4384743" y="4755630"/>
                  <a:ext cx="190940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8" name="直線コネクタ 127">
                  <a:extLst>
                    <a:ext uri="{FF2B5EF4-FFF2-40B4-BE49-F238E27FC236}">
                      <a16:creationId xmlns:a16="http://schemas.microsoft.com/office/drawing/2014/main" id="{26DEF16B-4BFC-F2D0-2962-BC1704EFE460}"/>
                    </a:ext>
                  </a:extLst>
                </p:cNvPr>
                <p:cNvCxnSpPr/>
                <p:nvPr/>
              </p:nvCxnSpPr>
              <p:spPr bwMode="auto">
                <a:xfrm rot="5400000">
                  <a:off x="3220073" y="4848625"/>
                  <a:ext cx="190940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29" name="直線コネクタ 128">
                  <a:extLst>
                    <a:ext uri="{FF2B5EF4-FFF2-40B4-BE49-F238E27FC236}">
                      <a16:creationId xmlns:a16="http://schemas.microsoft.com/office/drawing/2014/main" id="{063BDE3A-4363-117B-FCD1-3BD20766F063}"/>
                    </a:ext>
                  </a:extLst>
                </p:cNvPr>
                <p:cNvCxnSpPr/>
                <p:nvPr/>
              </p:nvCxnSpPr>
              <p:spPr bwMode="auto">
                <a:xfrm rot="5400000">
                  <a:off x="4289254" y="4848625"/>
                  <a:ext cx="190940" cy="0"/>
                </a:xfrm>
                <a:prstGeom prst="line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0" name="直線矢印コネクタ 129">
                  <a:extLst>
                    <a:ext uri="{FF2B5EF4-FFF2-40B4-BE49-F238E27FC236}">
                      <a16:creationId xmlns:a16="http://schemas.microsoft.com/office/drawing/2014/main" id="{DDD5F43E-8EB8-6477-D659-A40B74FD3DC3}"/>
                    </a:ext>
                  </a:extLst>
                </p:cNvPr>
                <p:cNvCxnSpPr/>
                <p:nvPr/>
              </p:nvCxnSpPr>
              <p:spPr bwMode="auto">
                <a:xfrm>
                  <a:off x="3315543" y="4906340"/>
                  <a:ext cx="1069181" cy="0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arrow" w="sm" len="med"/>
                  <a:tailEnd type="arrow" w="sm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  <p:cxnSp>
              <p:nvCxnSpPr>
                <p:cNvPr id="131" name="直線矢印コネクタ 130">
                  <a:extLst>
                    <a:ext uri="{FF2B5EF4-FFF2-40B4-BE49-F238E27FC236}">
                      <a16:creationId xmlns:a16="http://schemas.microsoft.com/office/drawing/2014/main" id="{6A4C66F6-8F17-30F8-4B19-BE574B7D95AB}"/>
                    </a:ext>
                  </a:extLst>
                </p:cNvPr>
                <p:cNvCxnSpPr/>
                <p:nvPr/>
              </p:nvCxnSpPr>
              <p:spPr bwMode="auto">
                <a:xfrm flipH="1" flipV="1">
                  <a:off x="4530679" y="3241155"/>
                  <a:ext cx="1" cy="1512000"/>
                </a:xfrm>
                <a:prstGeom prst="straightConnector1">
                  <a:avLst/>
                </a:prstGeom>
                <a:noFill/>
                <a:ln w="3175" cap="flat" cmpd="sng" algn="ctr">
                  <a:solidFill>
                    <a:schemeClr val="tx1"/>
                  </a:solidFill>
                  <a:prstDash val="solid"/>
                  <a:round/>
                  <a:headEnd type="arrow" w="sm" len="med"/>
                  <a:tailEnd type="arrow" w="sm" len="med"/>
                </a:ln>
                <a:effectLst/>
                <a:extLst>
                  <a:ext uri="{909E8E84-426E-40DD-AFC4-6F175D3DCCD1}">
                    <a14:hiddenFill xmlns:a14="http://schemas.microsoft.com/office/drawing/2010/main">
                      <a:solidFill>
                        <a:schemeClr val="accent1"/>
                      </a:solidFill>
                    </a14:hiddenFill>
                  </a:ex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</p:cxnSp>
          </p:grpSp>
          <p:sp>
            <p:nvSpPr>
              <p:cNvPr id="132" name="正方形/長方形 131">
                <a:extLst>
                  <a:ext uri="{FF2B5EF4-FFF2-40B4-BE49-F238E27FC236}">
                    <a16:creationId xmlns:a16="http://schemas.microsoft.com/office/drawing/2014/main" id="{2D591CF5-A323-F7B0-5C8B-9F8F32D92379}"/>
                  </a:ext>
                </a:extLst>
              </p:cNvPr>
              <p:cNvSpPr/>
              <p:nvPr/>
            </p:nvSpPr>
            <p:spPr bwMode="auto">
              <a:xfrm>
                <a:off x="3395749" y="3303634"/>
                <a:ext cx="908788" cy="1375294"/>
              </a:xfrm>
              <a:prstGeom prst="rect">
                <a:avLst/>
              </a:prstGeom>
              <a:solidFill>
                <a:schemeClr val="bg1"/>
              </a:solidFill>
              <a:ln w="1270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endParaRPr kumimoji="1" lang="ja-JP" altLang="en-US" sz="1800" b="0" i="0" u="none" strike="noStrike" cap="none" normalizeH="0" baseline="0">
                  <a:ln>
                    <a:noFill/>
                  </a:ln>
                  <a:solidFill>
                    <a:schemeClr val="tx1"/>
                  </a:solidFill>
                  <a:effectLst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1" name="テキスト ボックス 120">
              <a:extLst>
                <a:ext uri="{FF2B5EF4-FFF2-40B4-BE49-F238E27FC236}">
                  <a16:creationId xmlns:a16="http://schemas.microsoft.com/office/drawing/2014/main" id="{9A1067F2-2885-85D8-FDF5-47A8008BB17C}"/>
                </a:ext>
              </a:extLst>
            </p:cNvPr>
            <p:cNvSpPr txBox="1"/>
            <p:nvPr/>
          </p:nvSpPr>
          <p:spPr>
            <a:xfrm>
              <a:off x="5390852" y="4771533"/>
              <a:ext cx="800219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ja-JP" altLang="en-US" sz="1600" b="1" dirty="0">
                  <a:solidFill>
                    <a:srgbClr val="202122"/>
                  </a:solidFill>
                  <a:latin typeface="メイリオ" panose="020B0604030504040204" pitchFamily="50" charset="-128"/>
                  <a:ea typeface="メイリオ" panose="020B0604030504040204" pitchFamily="50" charset="-128"/>
                </a:rPr>
                <a:t>サイズ</a:t>
              </a:r>
              <a:endParaRPr kumimoji="1" lang="ja-JP" altLang="en-US" sz="16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41CD08F0-FC28-12F3-1DB3-D72B1FA4304F}"/>
                </a:ext>
              </a:extLst>
            </p:cNvPr>
            <p:cNvSpPr txBox="1"/>
            <p:nvPr/>
          </p:nvSpPr>
          <p:spPr>
            <a:xfrm>
              <a:off x="5565053" y="5569219"/>
              <a:ext cx="524750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1000mm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C5B02C9C-0940-7056-7EA0-0114264B4FC8}"/>
                </a:ext>
              </a:extLst>
            </p:cNvPr>
            <p:cNvSpPr txBox="1"/>
            <p:nvPr/>
          </p:nvSpPr>
          <p:spPr>
            <a:xfrm rot="16200000">
              <a:off x="6470228" y="4866475"/>
              <a:ext cx="460630" cy="123111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lIns="36000" tIns="0" rIns="36000" bIns="0" rtlCol="0">
              <a:spAutoFit/>
            </a:bodyPr>
            <a:lstStyle/>
            <a:p>
              <a:pPr algn="ctr"/>
              <a:r>
                <a:rPr kumimoji="1" lang="en-US" altLang="ja-JP" sz="8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500mm</a:t>
              </a:r>
              <a:endPara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33" name="テキスト ボックス 132">
            <a:extLst>
              <a:ext uri="{FF2B5EF4-FFF2-40B4-BE49-F238E27FC236}">
                <a16:creationId xmlns:a16="http://schemas.microsoft.com/office/drawing/2014/main" id="{642C7296-0D3A-69D5-3059-D06AE3C2384C}"/>
              </a:ext>
            </a:extLst>
          </p:cNvPr>
          <p:cNvSpPr txBox="1"/>
          <p:nvPr/>
        </p:nvSpPr>
        <p:spPr>
          <a:xfrm>
            <a:off x="5003181" y="4190066"/>
            <a:ext cx="2976427" cy="338554"/>
          </a:xfrm>
          <a:prstGeom prst="rect">
            <a:avLst/>
          </a:prstGeom>
          <a:solidFill>
            <a:srgbClr val="002060"/>
          </a:solidFill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chemeClr val="bg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サイズの指定に</a:t>
            </a:r>
          </a:p>
        </p:txBody>
      </p:sp>
      <p:sp>
        <p:nvSpPr>
          <p:cNvPr id="134" name="テキスト ボックス 133">
            <a:extLst>
              <a:ext uri="{FF2B5EF4-FFF2-40B4-BE49-F238E27FC236}">
                <a16:creationId xmlns:a16="http://schemas.microsoft.com/office/drawing/2014/main" id="{92DCB8B1-0F40-C234-71A4-B9FDCB184015}"/>
              </a:ext>
            </a:extLst>
          </p:cNvPr>
          <p:cNvSpPr txBox="1"/>
          <p:nvPr/>
        </p:nvSpPr>
        <p:spPr>
          <a:xfrm>
            <a:off x="4956371" y="4701343"/>
            <a:ext cx="310301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12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以下のサイズに収まるようにお願いします</a:t>
            </a:r>
            <a:endParaRPr lang="en-US" altLang="ja-JP" sz="12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5" name="テキスト ボックス 134">
            <a:extLst>
              <a:ext uri="{FF2B5EF4-FFF2-40B4-BE49-F238E27FC236}">
                <a16:creationId xmlns:a16="http://schemas.microsoft.com/office/drawing/2014/main" id="{4603A40B-3B60-04AB-0CD9-4619ECC5981A}"/>
              </a:ext>
            </a:extLst>
          </p:cNvPr>
          <p:cNvSpPr txBox="1"/>
          <p:nvPr/>
        </p:nvSpPr>
        <p:spPr>
          <a:xfrm>
            <a:off x="276046" y="232912"/>
            <a:ext cx="387798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用紙サイズパーツの使用例</a:t>
            </a:r>
          </a:p>
        </p:txBody>
      </p:sp>
    </p:spTree>
    <p:extLst>
      <p:ext uri="{BB962C8B-B14F-4D97-AF65-F5344CB8AC3E}">
        <p14:creationId xmlns:p14="http://schemas.microsoft.com/office/powerpoint/2010/main" val="107245894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テレビのビジュアルサイズ表示パーツ</a:t>
            </a: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481A182C-5193-01B7-6FE4-402F3A339EFD}"/>
              </a:ext>
            </a:extLst>
          </p:cNvPr>
          <p:cNvGrpSpPr/>
          <p:nvPr/>
        </p:nvGrpSpPr>
        <p:grpSpPr>
          <a:xfrm>
            <a:off x="427713" y="1123261"/>
            <a:ext cx="1603230" cy="1048619"/>
            <a:chOff x="427713" y="1123261"/>
            <a:chExt cx="1603230" cy="104861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756F050A-420E-67C6-6352-7E94DBFC7E6B}"/>
                </a:ext>
              </a:extLst>
            </p:cNvPr>
            <p:cNvGrpSpPr/>
            <p:nvPr/>
          </p:nvGrpSpPr>
          <p:grpSpPr>
            <a:xfrm>
              <a:off x="42771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4" name="台形 3">
                <a:extLst>
                  <a:ext uri="{FF2B5EF4-FFF2-40B4-BE49-F238E27FC236}">
                    <a16:creationId xmlns:a16="http://schemas.microsoft.com/office/drawing/2014/main" id="{FBE24652-7BD5-28ED-72F6-6015C2686094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758E529D-AD33-0665-FA94-110520BE7499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31FB8238-741E-BDF4-A332-D600ED387C59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A3A7D253-D5C2-AFD5-39C8-9A0E9257C278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DF59962F-7D83-97D9-630E-80B3F9E83828}"/>
                </a:ext>
              </a:extLst>
            </p:cNvPr>
            <p:cNvCxnSpPr/>
            <p:nvPr/>
          </p:nvCxnSpPr>
          <p:spPr bwMode="auto">
            <a:xfrm flipH="1">
              <a:off x="440531" y="113984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4743AB46-2031-BF34-99CB-5AA4F55E6BF2}"/>
                </a:ext>
              </a:extLst>
            </p:cNvPr>
            <p:cNvSpPr txBox="1"/>
            <p:nvPr/>
          </p:nvSpPr>
          <p:spPr>
            <a:xfrm rot="19800000">
              <a:off x="972117" y="1575240"/>
              <a:ext cx="6719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254mm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584DD342-385A-2ACF-8DBF-BCB9E1989A1A}"/>
                </a:ext>
              </a:extLst>
            </p:cNvPr>
            <p:cNvSpPr txBox="1"/>
            <p:nvPr/>
          </p:nvSpPr>
          <p:spPr>
            <a:xfrm>
              <a:off x="440568" y="1131351"/>
              <a:ext cx="750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0DC5F813-428E-A330-ECCD-06AA1A629C5D}"/>
              </a:ext>
            </a:extLst>
          </p:cNvPr>
          <p:cNvGrpSpPr/>
          <p:nvPr/>
        </p:nvGrpSpPr>
        <p:grpSpPr>
          <a:xfrm>
            <a:off x="2281913" y="1123261"/>
            <a:ext cx="1603230" cy="1048619"/>
            <a:chOff x="2281913" y="1123261"/>
            <a:chExt cx="1603230" cy="1048619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E3255419-7EE7-0716-542B-25BD7026D761}"/>
                </a:ext>
              </a:extLst>
            </p:cNvPr>
            <p:cNvGrpSpPr/>
            <p:nvPr/>
          </p:nvGrpSpPr>
          <p:grpSpPr>
            <a:xfrm>
              <a:off x="228191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B2225F48-9DEE-2D4C-B502-364B875E82F4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5C00D838-E818-C642-2890-1C6651E545CE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3DE68E1D-F55B-3ADA-ACEE-BAD33FDB7335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A10CD8B8-AABE-0605-C61D-F68182318F82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id="{6A7E6B4F-95D8-25C1-248F-1901FADA23E9}"/>
                </a:ext>
              </a:extLst>
            </p:cNvPr>
            <p:cNvCxnSpPr/>
            <p:nvPr/>
          </p:nvCxnSpPr>
          <p:spPr bwMode="auto">
            <a:xfrm flipH="1">
              <a:off x="2294731" y="113984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97CD5EB3-84F8-8EB1-286C-FA8139BF8FAF}"/>
                </a:ext>
              </a:extLst>
            </p:cNvPr>
            <p:cNvSpPr txBox="1"/>
            <p:nvPr/>
          </p:nvSpPr>
          <p:spPr>
            <a:xfrm rot="19800000">
              <a:off x="2763801" y="157524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304.8mm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4419CECD-F5F8-7710-5F47-DBBB17E2DAF2}"/>
                </a:ext>
              </a:extLst>
            </p:cNvPr>
            <p:cNvSpPr txBox="1"/>
            <p:nvPr/>
          </p:nvSpPr>
          <p:spPr>
            <a:xfrm>
              <a:off x="2294768" y="1131351"/>
              <a:ext cx="750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12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4539453-CC44-E4CD-846C-0B96C92AADDE}"/>
              </a:ext>
            </a:extLst>
          </p:cNvPr>
          <p:cNvSpPr txBox="1"/>
          <p:nvPr/>
        </p:nvSpPr>
        <p:spPr>
          <a:xfrm>
            <a:off x="317485" y="588614"/>
            <a:ext cx="33377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インチ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=2.54cm=25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mm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V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はビジュアルサイズ（画面サイズ）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572A26B4-4844-A27A-B4F3-1E1014D66788}"/>
              </a:ext>
            </a:extLst>
          </p:cNvPr>
          <p:cNvGrpSpPr/>
          <p:nvPr/>
        </p:nvGrpSpPr>
        <p:grpSpPr>
          <a:xfrm>
            <a:off x="4155163" y="1123261"/>
            <a:ext cx="1603230" cy="1048619"/>
            <a:chOff x="4155163" y="1123261"/>
            <a:chExt cx="1603230" cy="1048619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1423A1C2-DDAB-CAD9-FBC5-8D84AC99ADBB}"/>
                </a:ext>
              </a:extLst>
            </p:cNvPr>
            <p:cNvGrpSpPr/>
            <p:nvPr/>
          </p:nvGrpSpPr>
          <p:grpSpPr>
            <a:xfrm>
              <a:off x="415516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9ADA7077-7FC4-F577-CD2A-9A72C915AC66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F6D23B63-6B9C-56E6-1A8C-F2EB890E56CF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E40BFBEA-8744-BB8D-0E6C-8C565A949EF7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0F1BAED7-7DDE-87B1-FEA0-9D09531A10E7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57DC41B2-5883-5C05-BB0A-07C6C044CF56}"/>
                </a:ext>
              </a:extLst>
            </p:cNvPr>
            <p:cNvCxnSpPr/>
            <p:nvPr/>
          </p:nvCxnSpPr>
          <p:spPr bwMode="auto">
            <a:xfrm flipH="1">
              <a:off x="4167981" y="113984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D08CC628-42EE-29BF-A58B-1C57D9E01FE3}"/>
                </a:ext>
              </a:extLst>
            </p:cNvPr>
            <p:cNvSpPr txBox="1"/>
            <p:nvPr/>
          </p:nvSpPr>
          <p:spPr>
            <a:xfrm rot="19800000">
              <a:off x="4637051" y="1575240"/>
              <a:ext cx="7970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355.6mm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313D98EC-4CAE-8C18-5147-B638A81BB096}"/>
                </a:ext>
              </a:extLst>
            </p:cNvPr>
            <p:cNvSpPr txBox="1"/>
            <p:nvPr/>
          </p:nvSpPr>
          <p:spPr>
            <a:xfrm>
              <a:off x="4168018" y="1131351"/>
              <a:ext cx="750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14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CCED3A98-0927-10AD-B088-8030904933D0}"/>
              </a:ext>
            </a:extLst>
          </p:cNvPr>
          <p:cNvGrpSpPr/>
          <p:nvPr/>
        </p:nvGrpSpPr>
        <p:grpSpPr>
          <a:xfrm>
            <a:off x="6022063" y="1123261"/>
            <a:ext cx="1603230" cy="1048619"/>
            <a:chOff x="6022063" y="1123261"/>
            <a:chExt cx="1603230" cy="1048619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CCCB97B5-54EB-84BB-18DB-7F27E2239381}"/>
                </a:ext>
              </a:extLst>
            </p:cNvPr>
            <p:cNvGrpSpPr/>
            <p:nvPr/>
          </p:nvGrpSpPr>
          <p:grpSpPr>
            <a:xfrm>
              <a:off x="602206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E6F69263-801B-2D35-DDDF-5D736BDD7E20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34A7CEF3-FBA5-EAEA-98EF-9C03ED699DE0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54481209-3334-B43F-1FD5-9196974FAAEA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783E326A-1EAD-B811-F8B7-AB907E8D8A0E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4802555D-BAD1-38F8-8FC9-E11505E397B3}"/>
                </a:ext>
              </a:extLst>
            </p:cNvPr>
            <p:cNvCxnSpPr/>
            <p:nvPr/>
          </p:nvCxnSpPr>
          <p:spPr bwMode="auto">
            <a:xfrm flipH="1">
              <a:off x="6034881" y="113984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744C8242-DAAB-E6F1-0B1E-1EF86F61DCF7}"/>
                </a:ext>
              </a:extLst>
            </p:cNvPr>
            <p:cNvSpPr txBox="1"/>
            <p:nvPr/>
          </p:nvSpPr>
          <p:spPr>
            <a:xfrm rot="19800000">
              <a:off x="6503951" y="157524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457.2mm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1C32D781-0173-8ED3-62DA-13F3ADD58561}"/>
                </a:ext>
              </a:extLst>
            </p:cNvPr>
            <p:cNvSpPr txBox="1"/>
            <p:nvPr/>
          </p:nvSpPr>
          <p:spPr>
            <a:xfrm>
              <a:off x="6034918" y="1131351"/>
              <a:ext cx="750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18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D1243728-636B-A25A-F596-A03B8672BDFF}"/>
              </a:ext>
            </a:extLst>
          </p:cNvPr>
          <p:cNvGrpSpPr/>
          <p:nvPr/>
        </p:nvGrpSpPr>
        <p:grpSpPr>
          <a:xfrm>
            <a:off x="7896583" y="1123261"/>
            <a:ext cx="1603230" cy="1048619"/>
            <a:chOff x="7896583" y="1123261"/>
            <a:chExt cx="1603230" cy="1048619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19E45A11-1953-85F3-F56E-6617DF808998}"/>
                </a:ext>
              </a:extLst>
            </p:cNvPr>
            <p:cNvGrpSpPr/>
            <p:nvPr/>
          </p:nvGrpSpPr>
          <p:grpSpPr>
            <a:xfrm>
              <a:off x="789658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37" name="台形 36">
                <a:extLst>
                  <a:ext uri="{FF2B5EF4-FFF2-40B4-BE49-F238E27FC236}">
                    <a16:creationId xmlns:a16="http://schemas.microsoft.com/office/drawing/2014/main" id="{B135B6B4-907E-53D5-BA96-B40A9055EB37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8200692F-5C44-51DD-643F-876E03F5EDAA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9D456CCC-38E3-808F-B1BD-8C187D20B26B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3B96CF90-DBFB-E1B5-7AA5-22A98B09936F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41" name="直線矢印コネクタ 40">
              <a:extLst>
                <a:ext uri="{FF2B5EF4-FFF2-40B4-BE49-F238E27FC236}">
                  <a16:creationId xmlns:a16="http://schemas.microsoft.com/office/drawing/2014/main" id="{8450907C-4F96-FA1D-3523-71EC4B6A75C4}"/>
                </a:ext>
              </a:extLst>
            </p:cNvPr>
            <p:cNvCxnSpPr/>
            <p:nvPr/>
          </p:nvCxnSpPr>
          <p:spPr bwMode="auto">
            <a:xfrm flipH="1">
              <a:off x="7909401" y="113984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91F31F34-C2A3-D10A-FBAC-5A08133D1093}"/>
                </a:ext>
              </a:extLst>
            </p:cNvPr>
            <p:cNvSpPr txBox="1"/>
            <p:nvPr/>
          </p:nvSpPr>
          <p:spPr>
            <a:xfrm rot="19800000">
              <a:off x="8378471" y="157524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482.6mm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3B6C20EB-04EE-DAE1-2A7D-D828368B6D61}"/>
                </a:ext>
              </a:extLst>
            </p:cNvPr>
            <p:cNvSpPr txBox="1"/>
            <p:nvPr/>
          </p:nvSpPr>
          <p:spPr>
            <a:xfrm>
              <a:off x="7909438" y="1131351"/>
              <a:ext cx="750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19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E06822CF-390E-032A-5E2F-311FEC3FCF83}"/>
              </a:ext>
            </a:extLst>
          </p:cNvPr>
          <p:cNvGrpSpPr/>
          <p:nvPr/>
        </p:nvGrpSpPr>
        <p:grpSpPr>
          <a:xfrm>
            <a:off x="427713" y="3073981"/>
            <a:ext cx="1603230" cy="1048619"/>
            <a:chOff x="427713" y="3073981"/>
            <a:chExt cx="1603230" cy="1048619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1C299143-31F8-EFBE-04CB-DB56889ED493}"/>
                </a:ext>
              </a:extLst>
            </p:cNvPr>
            <p:cNvGrpSpPr/>
            <p:nvPr/>
          </p:nvGrpSpPr>
          <p:grpSpPr>
            <a:xfrm>
              <a:off x="427713" y="307398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F96F25B0-8C13-4FE8-C3E8-8EAB9D36FFEF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F182D8F5-7625-3885-9CE1-D071ABCCC85D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B7074133-BD6A-CB93-A4B2-AE7EBBBB5377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6FC06DD8-C3BD-4487-C468-1EAAFABDFB7C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49" name="直線矢印コネクタ 48">
              <a:extLst>
                <a:ext uri="{FF2B5EF4-FFF2-40B4-BE49-F238E27FC236}">
                  <a16:creationId xmlns:a16="http://schemas.microsoft.com/office/drawing/2014/main" id="{902923DB-EE19-DB78-E289-3E59C1286A9C}"/>
                </a:ext>
              </a:extLst>
            </p:cNvPr>
            <p:cNvCxnSpPr/>
            <p:nvPr/>
          </p:nvCxnSpPr>
          <p:spPr bwMode="auto">
            <a:xfrm flipH="1">
              <a:off x="440531" y="309056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A6F95A35-8E9A-E643-427B-FC3B25D86A1C}"/>
                </a:ext>
              </a:extLst>
            </p:cNvPr>
            <p:cNvSpPr txBox="1"/>
            <p:nvPr/>
          </p:nvSpPr>
          <p:spPr>
            <a:xfrm rot="19800000">
              <a:off x="972117" y="3525960"/>
              <a:ext cx="6719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508mm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F394AFAC-35A5-FF23-18A7-4223782AEA47}"/>
                </a:ext>
              </a:extLst>
            </p:cNvPr>
            <p:cNvSpPr txBox="1"/>
            <p:nvPr/>
          </p:nvSpPr>
          <p:spPr>
            <a:xfrm>
              <a:off x="440568" y="308207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FA9E3DAC-C73E-F821-704F-5D0DB3405B4B}"/>
              </a:ext>
            </a:extLst>
          </p:cNvPr>
          <p:cNvGrpSpPr/>
          <p:nvPr/>
        </p:nvGrpSpPr>
        <p:grpSpPr>
          <a:xfrm>
            <a:off x="2281913" y="3073981"/>
            <a:ext cx="1603230" cy="1048619"/>
            <a:chOff x="2281913" y="3073981"/>
            <a:chExt cx="1603230" cy="1048619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0AB6D7B2-83D8-39A2-6AD9-82792CF44BC8}"/>
                </a:ext>
              </a:extLst>
            </p:cNvPr>
            <p:cNvGrpSpPr/>
            <p:nvPr/>
          </p:nvGrpSpPr>
          <p:grpSpPr>
            <a:xfrm>
              <a:off x="2281913" y="307398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BA3B1938-1CCC-7115-A868-07816061B6F5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741B381C-3E73-A43C-0C87-377A54479F5A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08E672B9-DE87-3BF9-AD5E-8A9A4EB40FD1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DEC05408-5E7D-CC38-B10D-432B65BB41C2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57" name="直線矢印コネクタ 56">
              <a:extLst>
                <a:ext uri="{FF2B5EF4-FFF2-40B4-BE49-F238E27FC236}">
                  <a16:creationId xmlns:a16="http://schemas.microsoft.com/office/drawing/2014/main" id="{F6527D6B-F088-16D9-308D-988EC63D65C2}"/>
                </a:ext>
              </a:extLst>
            </p:cNvPr>
            <p:cNvCxnSpPr/>
            <p:nvPr/>
          </p:nvCxnSpPr>
          <p:spPr bwMode="auto">
            <a:xfrm flipH="1">
              <a:off x="2294731" y="309056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E8EB54FA-37E8-32BD-B97A-79352BBA0995}"/>
                </a:ext>
              </a:extLst>
            </p:cNvPr>
            <p:cNvSpPr txBox="1"/>
            <p:nvPr/>
          </p:nvSpPr>
          <p:spPr>
            <a:xfrm rot="19800000">
              <a:off x="2763801" y="352596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533.4mm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4EA92822-6CD9-0263-4D61-5A5F9C469D8D}"/>
                </a:ext>
              </a:extLst>
            </p:cNvPr>
            <p:cNvSpPr txBox="1"/>
            <p:nvPr/>
          </p:nvSpPr>
          <p:spPr>
            <a:xfrm>
              <a:off x="2294768" y="308207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21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0CE73AF5-03CD-B493-8BFB-9BCAD98DC424}"/>
              </a:ext>
            </a:extLst>
          </p:cNvPr>
          <p:cNvGrpSpPr/>
          <p:nvPr/>
        </p:nvGrpSpPr>
        <p:grpSpPr>
          <a:xfrm>
            <a:off x="4155163" y="3073981"/>
            <a:ext cx="1603230" cy="1048619"/>
            <a:chOff x="4155163" y="3073981"/>
            <a:chExt cx="1603230" cy="1048619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EC7AE414-F089-9EBD-2661-F8AF72C40F21}"/>
                </a:ext>
              </a:extLst>
            </p:cNvPr>
            <p:cNvGrpSpPr/>
            <p:nvPr/>
          </p:nvGrpSpPr>
          <p:grpSpPr>
            <a:xfrm>
              <a:off x="4155163" y="307398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61" name="台形 60">
                <a:extLst>
                  <a:ext uri="{FF2B5EF4-FFF2-40B4-BE49-F238E27FC236}">
                    <a16:creationId xmlns:a16="http://schemas.microsoft.com/office/drawing/2014/main" id="{E47C842B-9065-3BBC-0F12-410CB582925B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39DCC7A9-654B-D5DB-75D1-F6758B2903F7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96789A16-6820-7F9A-B1D9-FB0D509B8449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A4B7AB16-3122-B010-0164-2F898B6E07DE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65" name="直線矢印コネクタ 64">
              <a:extLst>
                <a:ext uri="{FF2B5EF4-FFF2-40B4-BE49-F238E27FC236}">
                  <a16:creationId xmlns:a16="http://schemas.microsoft.com/office/drawing/2014/main" id="{C1A32269-8296-74F4-5B4F-F095FD276294}"/>
                </a:ext>
              </a:extLst>
            </p:cNvPr>
            <p:cNvCxnSpPr/>
            <p:nvPr/>
          </p:nvCxnSpPr>
          <p:spPr bwMode="auto">
            <a:xfrm flipH="1">
              <a:off x="4167981" y="309056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5536A6B7-6477-1D71-6FD5-3E338B9500C2}"/>
                </a:ext>
              </a:extLst>
            </p:cNvPr>
            <p:cNvSpPr txBox="1"/>
            <p:nvPr/>
          </p:nvSpPr>
          <p:spPr>
            <a:xfrm rot="19800000">
              <a:off x="4637051" y="352596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558.8mm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563587F2-4775-3B75-4797-5908BA2092CB}"/>
                </a:ext>
              </a:extLst>
            </p:cNvPr>
            <p:cNvSpPr txBox="1"/>
            <p:nvPr/>
          </p:nvSpPr>
          <p:spPr>
            <a:xfrm>
              <a:off x="4168018" y="308207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22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D6D2331E-A6BF-1F9B-51E1-C25B9BBB23F7}"/>
              </a:ext>
            </a:extLst>
          </p:cNvPr>
          <p:cNvGrpSpPr/>
          <p:nvPr/>
        </p:nvGrpSpPr>
        <p:grpSpPr>
          <a:xfrm>
            <a:off x="6022063" y="3073981"/>
            <a:ext cx="1603230" cy="1048619"/>
            <a:chOff x="6022063" y="3073981"/>
            <a:chExt cx="1603230" cy="1048619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122F63EE-8F8D-8169-6C7D-159E2BC3706D}"/>
                </a:ext>
              </a:extLst>
            </p:cNvPr>
            <p:cNvGrpSpPr/>
            <p:nvPr/>
          </p:nvGrpSpPr>
          <p:grpSpPr>
            <a:xfrm>
              <a:off x="6022063" y="307398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8EC44E47-CF7E-5FC2-7BBA-956421404CE1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BC3ECE11-AC4A-8A40-AF3D-734165A2A822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DE7FFFC7-13A4-170E-8DC2-2E3B916F3846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7F9027D3-ACDA-3323-5EDA-F43FFA613B00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73" name="直線矢印コネクタ 72">
              <a:extLst>
                <a:ext uri="{FF2B5EF4-FFF2-40B4-BE49-F238E27FC236}">
                  <a16:creationId xmlns:a16="http://schemas.microsoft.com/office/drawing/2014/main" id="{6A9A54C7-BF97-0E52-64D5-90C34952F099}"/>
                </a:ext>
              </a:extLst>
            </p:cNvPr>
            <p:cNvCxnSpPr/>
            <p:nvPr/>
          </p:nvCxnSpPr>
          <p:spPr bwMode="auto">
            <a:xfrm flipH="1">
              <a:off x="6034881" y="309056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4C3BEE06-0374-DFFD-679F-3557964F7EE5}"/>
                </a:ext>
              </a:extLst>
            </p:cNvPr>
            <p:cNvSpPr txBox="1"/>
            <p:nvPr/>
          </p:nvSpPr>
          <p:spPr>
            <a:xfrm rot="19800000">
              <a:off x="6503951" y="352596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584.2mm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5740583-0600-B1FD-69FE-5CF9FA1244E5}"/>
                </a:ext>
              </a:extLst>
            </p:cNvPr>
            <p:cNvSpPr txBox="1"/>
            <p:nvPr/>
          </p:nvSpPr>
          <p:spPr>
            <a:xfrm>
              <a:off x="6034918" y="308207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23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7064DC95-EA7F-3DC2-E28A-7842553289C6}"/>
              </a:ext>
            </a:extLst>
          </p:cNvPr>
          <p:cNvGrpSpPr/>
          <p:nvPr/>
        </p:nvGrpSpPr>
        <p:grpSpPr>
          <a:xfrm>
            <a:off x="7896583" y="3073981"/>
            <a:ext cx="1603230" cy="1048619"/>
            <a:chOff x="7896583" y="3073981"/>
            <a:chExt cx="1603230" cy="1048619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C495F480-51D2-D1A6-0578-E8AAFD388D53}"/>
                </a:ext>
              </a:extLst>
            </p:cNvPr>
            <p:cNvGrpSpPr/>
            <p:nvPr/>
          </p:nvGrpSpPr>
          <p:grpSpPr>
            <a:xfrm>
              <a:off x="7896583" y="307398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77" name="台形 76">
                <a:extLst>
                  <a:ext uri="{FF2B5EF4-FFF2-40B4-BE49-F238E27FC236}">
                    <a16:creationId xmlns:a16="http://schemas.microsoft.com/office/drawing/2014/main" id="{97CDFF92-52B7-8B38-7BEB-1FCD4B3B426B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8B6B2E73-9985-3DEE-1307-C7F0A0390F4B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6F7DBB7E-8BB1-500D-1210-341934184D67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1F695788-4DD7-46F0-9079-6257B897CB4A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81" name="直線矢印コネクタ 80">
              <a:extLst>
                <a:ext uri="{FF2B5EF4-FFF2-40B4-BE49-F238E27FC236}">
                  <a16:creationId xmlns:a16="http://schemas.microsoft.com/office/drawing/2014/main" id="{5E288BED-9452-F173-4A43-8EFA414C2A36}"/>
                </a:ext>
              </a:extLst>
            </p:cNvPr>
            <p:cNvCxnSpPr/>
            <p:nvPr/>
          </p:nvCxnSpPr>
          <p:spPr bwMode="auto">
            <a:xfrm flipH="1">
              <a:off x="7909401" y="309056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45C18B7E-868C-35C0-67FF-2916193C34F0}"/>
                </a:ext>
              </a:extLst>
            </p:cNvPr>
            <p:cNvSpPr txBox="1"/>
            <p:nvPr/>
          </p:nvSpPr>
          <p:spPr>
            <a:xfrm rot="19800000">
              <a:off x="8378471" y="352596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609.6mm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ED0C5039-C801-CF1A-922D-ABC5E4A1906A}"/>
                </a:ext>
              </a:extLst>
            </p:cNvPr>
            <p:cNvSpPr txBox="1"/>
            <p:nvPr/>
          </p:nvSpPr>
          <p:spPr>
            <a:xfrm>
              <a:off x="7909438" y="308207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24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9E052466-903C-B171-4F08-02D99E253524}"/>
              </a:ext>
            </a:extLst>
          </p:cNvPr>
          <p:cNvGrpSpPr/>
          <p:nvPr/>
        </p:nvGrpSpPr>
        <p:grpSpPr>
          <a:xfrm>
            <a:off x="427713" y="5001841"/>
            <a:ext cx="1603230" cy="1048619"/>
            <a:chOff x="427713" y="5001841"/>
            <a:chExt cx="1603230" cy="1048619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CECE2F4B-474C-9389-D9DC-737C969082CE}"/>
                </a:ext>
              </a:extLst>
            </p:cNvPr>
            <p:cNvGrpSpPr/>
            <p:nvPr/>
          </p:nvGrpSpPr>
          <p:grpSpPr>
            <a:xfrm>
              <a:off x="427713" y="500184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EFB46615-0883-EABE-76D1-0E4280841EFE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FD1DF71F-292A-4B80-FE8D-4A143844446C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24A7F634-9A23-8CE2-4A05-7A03D3EFF791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00BAC0A0-94C6-7D39-168E-99B4A699610B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89" name="直線矢印コネクタ 88">
              <a:extLst>
                <a:ext uri="{FF2B5EF4-FFF2-40B4-BE49-F238E27FC236}">
                  <a16:creationId xmlns:a16="http://schemas.microsoft.com/office/drawing/2014/main" id="{016B5B76-8203-137A-94D5-5F9EE489C7BD}"/>
                </a:ext>
              </a:extLst>
            </p:cNvPr>
            <p:cNvCxnSpPr/>
            <p:nvPr/>
          </p:nvCxnSpPr>
          <p:spPr bwMode="auto">
            <a:xfrm flipH="1">
              <a:off x="440531" y="501842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C336C81D-13AC-B529-0515-A35420742D46}"/>
                </a:ext>
              </a:extLst>
            </p:cNvPr>
            <p:cNvSpPr txBox="1"/>
            <p:nvPr/>
          </p:nvSpPr>
          <p:spPr>
            <a:xfrm rot="19800000">
              <a:off x="972118" y="5453820"/>
              <a:ext cx="671979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635mm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A2B8236A-8C50-5796-A35E-68427A180AF3}"/>
                </a:ext>
              </a:extLst>
            </p:cNvPr>
            <p:cNvSpPr txBox="1"/>
            <p:nvPr/>
          </p:nvSpPr>
          <p:spPr>
            <a:xfrm>
              <a:off x="440568" y="5009931"/>
              <a:ext cx="750526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25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AB6D7D3F-64F0-CDC2-9AC3-C3C0BD5FCA5D}"/>
              </a:ext>
            </a:extLst>
          </p:cNvPr>
          <p:cNvGrpSpPr/>
          <p:nvPr/>
        </p:nvGrpSpPr>
        <p:grpSpPr>
          <a:xfrm>
            <a:off x="2281913" y="5001841"/>
            <a:ext cx="1603230" cy="1048619"/>
            <a:chOff x="2281913" y="5001841"/>
            <a:chExt cx="1603230" cy="1048619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95D3A285-96A6-9C97-B8CE-8AA4A6FEE528}"/>
                </a:ext>
              </a:extLst>
            </p:cNvPr>
            <p:cNvGrpSpPr/>
            <p:nvPr/>
          </p:nvGrpSpPr>
          <p:grpSpPr>
            <a:xfrm>
              <a:off x="2281913" y="500184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93" name="台形 92">
                <a:extLst>
                  <a:ext uri="{FF2B5EF4-FFF2-40B4-BE49-F238E27FC236}">
                    <a16:creationId xmlns:a16="http://schemas.microsoft.com/office/drawing/2014/main" id="{48442589-5246-240C-B7B5-0971733D5E8D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864DBEDE-3E77-FF66-5BCD-8EA68FFFAA3F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87704FDE-E5C1-CAFC-0A52-39ADEE7634A0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24B315A8-F238-89AB-E1FF-86BAEE7E212A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97" name="直線矢印コネクタ 96">
              <a:extLst>
                <a:ext uri="{FF2B5EF4-FFF2-40B4-BE49-F238E27FC236}">
                  <a16:creationId xmlns:a16="http://schemas.microsoft.com/office/drawing/2014/main" id="{A7A4E8A6-D883-3AF8-A68A-5F6F9F1C44DC}"/>
                </a:ext>
              </a:extLst>
            </p:cNvPr>
            <p:cNvCxnSpPr/>
            <p:nvPr/>
          </p:nvCxnSpPr>
          <p:spPr bwMode="auto">
            <a:xfrm flipH="1">
              <a:off x="2294731" y="501842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84A7CFB6-2EF0-DED9-1CF6-4BBBDC717068}"/>
                </a:ext>
              </a:extLst>
            </p:cNvPr>
            <p:cNvSpPr txBox="1"/>
            <p:nvPr/>
          </p:nvSpPr>
          <p:spPr>
            <a:xfrm rot="19800000">
              <a:off x="2763801" y="545382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660.4mm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B3CE6AD6-72EC-43E6-C856-B4BB71761703}"/>
                </a:ext>
              </a:extLst>
            </p:cNvPr>
            <p:cNvSpPr txBox="1"/>
            <p:nvPr/>
          </p:nvSpPr>
          <p:spPr>
            <a:xfrm>
              <a:off x="2294768" y="500993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26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52C329E1-1BDF-DE1B-2F52-CE6CB6CBECEC}"/>
              </a:ext>
            </a:extLst>
          </p:cNvPr>
          <p:cNvGrpSpPr/>
          <p:nvPr/>
        </p:nvGrpSpPr>
        <p:grpSpPr>
          <a:xfrm>
            <a:off x="4155163" y="5001841"/>
            <a:ext cx="1603230" cy="1048619"/>
            <a:chOff x="4155163" y="5001841"/>
            <a:chExt cx="1603230" cy="1048619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2E56D725-EE91-6A9B-97B8-A26096068833}"/>
                </a:ext>
              </a:extLst>
            </p:cNvPr>
            <p:cNvGrpSpPr/>
            <p:nvPr/>
          </p:nvGrpSpPr>
          <p:grpSpPr>
            <a:xfrm>
              <a:off x="4155163" y="500184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101" name="台形 100">
                <a:extLst>
                  <a:ext uri="{FF2B5EF4-FFF2-40B4-BE49-F238E27FC236}">
                    <a16:creationId xmlns:a16="http://schemas.microsoft.com/office/drawing/2014/main" id="{F3FC0984-FF64-B78F-094F-2DB2AD7E96DF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3FEF0528-7CD9-B440-1114-080AB6B7A843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0F5251EB-3E83-F5F4-813B-E9A2DE26D112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A58460B9-EC0F-2885-C8BB-BD8C75CAC5E7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5" name="直線矢印コネクタ 104">
              <a:extLst>
                <a:ext uri="{FF2B5EF4-FFF2-40B4-BE49-F238E27FC236}">
                  <a16:creationId xmlns:a16="http://schemas.microsoft.com/office/drawing/2014/main" id="{079677A7-8552-43BB-859D-06AE80C00AD0}"/>
                </a:ext>
              </a:extLst>
            </p:cNvPr>
            <p:cNvCxnSpPr/>
            <p:nvPr/>
          </p:nvCxnSpPr>
          <p:spPr bwMode="auto">
            <a:xfrm flipH="1">
              <a:off x="4167981" y="501842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997E6356-6871-AE92-08BB-A6993390BE23}"/>
                </a:ext>
              </a:extLst>
            </p:cNvPr>
            <p:cNvSpPr txBox="1"/>
            <p:nvPr/>
          </p:nvSpPr>
          <p:spPr>
            <a:xfrm rot="19800000">
              <a:off x="4637051" y="545382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711.2mm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B6E34DA9-DA46-D356-40FD-C14FC29DDF6E}"/>
                </a:ext>
              </a:extLst>
            </p:cNvPr>
            <p:cNvSpPr txBox="1"/>
            <p:nvPr/>
          </p:nvSpPr>
          <p:spPr>
            <a:xfrm>
              <a:off x="4168018" y="500993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28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7548EF37-2F8F-BDFB-06DE-B5D0A57855B3}"/>
              </a:ext>
            </a:extLst>
          </p:cNvPr>
          <p:cNvGrpSpPr/>
          <p:nvPr/>
        </p:nvGrpSpPr>
        <p:grpSpPr>
          <a:xfrm>
            <a:off x="6022063" y="5001841"/>
            <a:ext cx="1603230" cy="1048619"/>
            <a:chOff x="6022063" y="5001841"/>
            <a:chExt cx="1603230" cy="1048619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E19280FE-2056-1FD4-6502-45E0997CA411}"/>
                </a:ext>
              </a:extLst>
            </p:cNvPr>
            <p:cNvGrpSpPr/>
            <p:nvPr/>
          </p:nvGrpSpPr>
          <p:grpSpPr>
            <a:xfrm>
              <a:off x="6022063" y="500184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109" name="台形 108">
                <a:extLst>
                  <a:ext uri="{FF2B5EF4-FFF2-40B4-BE49-F238E27FC236}">
                    <a16:creationId xmlns:a16="http://schemas.microsoft.com/office/drawing/2014/main" id="{F47BAE49-47A1-9C83-4A89-AE250929BBEF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7356480C-391D-E2EA-3492-8CDC997B95CB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ADC41364-14EF-8D28-FC6A-F1A76DFCF8AF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EA79B10E-BD0D-797A-1A7D-ED799E9EA3F8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13" name="直線矢印コネクタ 112">
              <a:extLst>
                <a:ext uri="{FF2B5EF4-FFF2-40B4-BE49-F238E27FC236}">
                  <a16:creationId xmlns:a16="http://schemas.microsoft.com/office/drawing/2014/main" id="{D4DFB27A-DB6B-2882-D6CE-6051F25D4598}"/>
                </a:ext>
              </a:extLst>
            </p:cNvPr>
            <p:cNvCxnSpPr/>
            <p:nvPr/>
          </p:nvCxnSpPr>
          <p:spPr bwMode="auto">
            <a:xfrm flipH="1">
              <a:off x="6034881" y="501842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67565AF1-8597-BF31-F63A-6F45D5F43774}"/>
                </a:ext>
              </a:extLst>
            </p:cNvPr>
            <p:cNvSpPr txBox="1"/>
            <p:nvPr/>
          </p:nvSpPr>
          <p:spPr>
            <a:xfrm rot="19800000">
              <a:off x="6503951" y="5453820"/>
              <a:ext cx="797013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736.6mm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0AAAEDB9-4408-C6C2-9865-6025B33E19F1}"/>
                </a:ext>
              </a:extLst>
            </p:cNvPr>
            <p:cNvSpPr txBox="1"/>
            <p:nvPr/>
          </p:nvSpPr>
          <p:spPr>
            <a:xfrm>
              <a:off x="6034918" y="500993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29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6B269DAE-86F8-48A4-1CBA-0C96A046B9B7}"/>
              </a:ext>
            </a:extLst>
          </p:cNvPr>
          <p:cNvGrpSpPr/>
          <p:nvPr/>
        </p:nvGrpSpPr>
        <p:grpSpPr>
          <a:xfrm>
            <a:off x="7896583" y="5001841"/>
            <a:ext cx="1603230" cy="1048619"/>
            <a:chOff x="7896583" y="5001841"/>
            <a:chExt cx="1603230" cy="1048619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CF51470B-ACAE-2C5D-F7C3-4522B9C20EF5}"/>
                </a:ext>
              </a:extLst>
            </p:cNvPr>
            <p:cNvGrpSpPr/>
            <p:nvPr/>
          </p:nvGrpSpPr>
          <p:grpSpPr>
            <a:xfrm>
              <a:off x="7896583" y="500184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117" name="台形 116">
                <a:extLst>
                  <a:ext uri="{FF2B5EF4-FFF2-40B4-BE49-F238E27FC236}">
                    <a16:creationId xmlns:a16="http://schemas.microsoft.com/office/drawing/2014/main" id="{18A6754B-EF6A-68DC-82E5-609D724B9847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52CBB5D2-CCDB-9C49-C8A4-BC629E1FC8FA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23F6C4D5-84DC-084F-D6C0-0C2664B853B6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56B5CFE1-C926-A419-5D45-606889A0B79F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1" name="直線矢印コネクタ 120">
              <a:extLst>
                <a:ext uri="{FF2B5EF4-FFF2-40B4-BE49-F238E27FC236}">
                  <a16:creationId xmlns:a16="http://schemas.microsoft.com/office/drawing/2014/main" id="{4024A58B-6818-D805-7E34-1960E94A36E9}"/>
                </a:ext>
              </a:extLst>
            </p:cNvPr>
            <p:cNvCxnSpPr/>
            <p:nvPr/>
          </p:nvCxnSpPr>
          <p:spPr bwMode="auto">
            <a:xfrm flipH="1">
              <a:off x="7909401" y="501842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03080420-2C95-E43D-3B64-5B00E39E1BCB}"/>
                </a:ext>
              </a:extLst>
            </p:cNvPr>
            <p:cNvSpPr txBox="1"/>
            <p:nvPr/>
          </p:nvSpPr>
          <p:spPr>
            <a:xfrm rot="19800000">
              <a:off x="8440987" y="5453820"/>
              <a:ext cx="6719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762mm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07D2FC35-E358-66B2-44C0-92885E7B644D}"/>
                </a:ext>
              </a:extLst>
            </p:cNvPr>
            <p:cNvSpPr txBox="1"/>
            <p:nvPr/>
          </p:nvSpPr>
          <p:spPr>
            <a:xfrm>
              <a:off x="7909438" y="500993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30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6539593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541686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テレビのビジュアルサイズ表示パーツ</a:t>
            </a:r>
          </a:p>
        </p:txBody>
      </p:sp>
      <p:grpSp>
        <p:nvGrpSpPr>
          <p:cNvPr id="124" name="グループ化 123">
            <a:extLst>
              <a:ext uri="{FF2B5EF4-FFF2-40B4-BE49-F238E27FC236}">
                <a16:creationId xmlns:a16="http://schemas.microsoft.com/office/drawing/2014/main" id="{55CE8A0E-622D-8337-B442-70B1B82EB61E}"/>
              </a:ext>
            </a:extLst>
          </p:cNvPr>
          <p:cNvGrpSpPr/>
          <p:nvPr/>
        </p:nvGrpSpPr>
        <p:grpSpPr>
          <a:xfrm>
            <a:off x="427713" y="1123261"/>
            <a:ext cx="1603230" cy="1048619"/>
            <a:chOff x="427713" y="1123261"/>
            <a:chExt cx="1603230" cy="1048619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5B73A019-1205-CA89-72E7-CC2952C96195}"/>
                </a:ext>
              </a:extLst>
            </p:cNvPr>
            <p:cNvGrpSpPr/>
            <p:nvPr/>
          </p:nvGrpSpPr>
          <p:grpSpPr>
            <a:xfrm>
              <a:off x="42771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4" name="台形 3">
                <a:extLst>
                  <a:ext uri="{FF2B5EF4-FFF2-40B4-BE49-F238E27FC236}">
                    <a16:creationId xmlns:a16="http://schemas.microsoft.com/office/drawing/2014/main" id="{DAC3E668-5931-D417-B436-268E5420362E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" name="正方形/長方形 4">
                <a:extLst>
                  <a:ext uri="{FF2B5EF4-FFF2-40B4-BE49-F238E27FC236}">
                    <a16:creationId xmlns:a16="http://schemas.microsoft.com/office/drawing/2014/main" id="{87B60EAC-2C07-B9B5-B10C-FC8437BE342C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正方形/長方形 5">
                <a:extLst>
                  <a:ext uri="{FF2B5EF4-FFF2-40B4-BE49-F238E27FC236}">
                    <a16:creationId xmlns:a16="http://schemas.microsoft.com/office/drawing/2014/main" id="{5DBCFF66-11DD-3EA2-C4C7-AF7FC1C51CE8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正方形/長方形 6">
                <a:extLst>
                  <a:ext uri="{FF2B5EF4-FFF2-40B4-BE49-F238E27FC236}">
                    <a16:creationId xmlns:a16="http://schemas.microsoft.com/office/drawing/2014/main" id="{23A2F8E9-D876-120A-F80B-5826AB5D5683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8" name="直線矢印コネクタ 7">
              <a:extLst>
                <a:ext uri="{FF2B5EF4-FFF2-40B4-BE49-F238E27FC236}">
                  <a16:creationId xmlns:a16="http://schemas.microsoft.com/office/drawing/2014/main" id="{FA6CA8F2-CE54-57CD-90FB-17D1DC62E558}"/>
                </a:ext>
              </a:extLst>
            </p:cNvPr>
            <p:cNvCxnSpPr/>
            <p:nvPr/>
          </p:nvCxnSpPr>
          <p:spPr bwMode="auto">
            <a:xfrm flipH="1">
              <a:off x="440531" y="113984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" name="テキスト ボックス 8">
              <a:extLst>
                <a:ext uri="{FF2B5EF4-FFF2-40B4-BE49-F238E27FC236}">
                  <a16:creationId xmlns:a16="http://schemas.microsoft.com/office/drawing/2014/main" id="{D40767E1-377E-5081-53A2-F6CF8941F813}"/>
                </a:ext>
              </a:extLst>
            </p:cNvPr>
            <p:cNvSpPr txBox="1"/>
            <p:nvPr/>
          </p:nvSpPr>
          <p:spPr>
            <a:xfrm rot="19800000">
              <a:off x="972117" y="1575240"/>
              <a:ext cx="67198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889mm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" name="テキスト ボックス 9">
              <a:extLst>
                <a:ext uri="{FF2B5EF4-FFF2-40B4-BE49-F238E27FC236}">
                  <a16:creationId xmlns:a16="http://schemas.microsoft.com/office/drawing/2014/main" id="{388F9E48-8CE1-6D9B-CE37-305EC6647B9D}"/>
                </a:ext>
              </a:extLst>
            </p:cNvPr>
            <p:cNvSpPr txBox="1"/>
            <p:nvPr/>
          </p:nvSpPr>
          <p:spPr>
            <a:xfrm>
              <a:off x="440568" y="113135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35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5" name="グループ化 124">
            <a:extLst>
              <a:ext uri="{FF2B5EF4-FFF2-40B4-BE49-F238E27FC236}">
                <a16:creationId xmlns:a16="http://schemas.microsoft.com/office/drawing/2014/main" id="{BF59C603-8E9B-EE76-1D9A-5C80B9F67103}"/>
              </a:ext>
            </a:extLst>
          </p:cNvPr>
          <p:cNvGrpSpPr/>
          <p:nvPr/>
        </p:nvGrpSpPr>
        <p:grpSpPr>
          <a:xfrm>
            <a:off x="2281913" y="1123261"/>
            <a:ext cx="1603230" cy="1048619"/>
            <a:chOff x="2281913" y="1123261"/>
            <a:chExt cx="1603230" cy="1048619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CAA1F859-C3B6-0D43-5DDE-0BA2204EFAC8}"/>
                </a:ext>
              </a:extLst>
            </p:cNvPr>
            <p:cNvGrpSpPr/>
            <p:nvPr/>
          </p:nvGrpSpPr>
          <p:grpSpPr>
            <a:xfrm>
              <a:off x="228191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4B563D8C-0E0A-CD21-6363-1BD51BE48619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正方形/長方形 12">
                <a:extLst>
                  <a:ext uri="{FF2B5EF4-FFF2-40B4-BE49-F238E27FC236}">
                    <a16:creationId xmlns:a16="http://schemas.microsoft.com/office/drawing/2014/main" id="{D7C4094D-989E-D068-0AC1-294342973809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" name="正方形/長方形 13">
                <a:extLst>
                  <a:ext uri="{FF2B5EF4-FFF2-40B4-BE49-F238E27FC236}">
                    <a16:creationId xmlns:a16="http://schemas.microsoft.com/office/drawing/2014/main" id="{AB627BAE-89EA-38D4-C269-D169F8A6A2AC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29BCD4EF-EDDE-C6E6-DB1B-59E4571B61B4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6" name="直線矢印コネクタ 15">
              <a:extLst>
                <a:ext uri="{FF2B5EF4-FFF2-40B4-BE49-F238E27FC236}">
                  <a16:creationId xmlns:a16="http://schemas.microsoft.com/office/drawing/2014/main" id="{DCB008F0-F76E-95D5-B682-A986A07031DB}"/>
                </a:ext>
              </a:extLst>
            </p:cNvPr>
            <p:cNvCxnSpPr/>
            <p:nvPr/>
          </p:nvCxnSpPr>
          <p:spPr bwMode="auto">
            <a:xfrm flipH="1">
              <a:off x="2294731" y="113984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7" name="テキスト ボックス 16">
              <a:extLst>
                <a:ext uri="{FF2B5EF4-FFF2-40B4-BE49-F238E27FC236}">
                  <a16:creationId xmlns:a16="http://schemas.microsoft.com/office/drawing/2014/main" id="{3FA2F1A2-A435-4CC3-B988-E08071190669}"/>
                </a:ext>
              </a:extLst>
            </p:cNvPr>
            <p:cNvSpPr txBox="1"/>
            <p:nvPr/>
          </p:nvSpPr>
          <p:spPr>
            <a:xfrm rot="19800000">
              <a:off x="2763801" y="1575240"/>
              <a:ext cx="79701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990.6mm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8" name="テキスト ボックス 17">
              <a:extLst>
                <a:ext uri="{FF2B5EF4-FFF2-40B4-BE49-F238E27FC236}">
                  <a16:creationId xmlns:a16="http://schemas.microsoft.com/office/drawing/2014/main" id="{7A77BA27-9834-327C-B951-86840BF435DE}"/>
                </a:ext>
              </a:extLst>
            </p:cNvPr>
            <p:cNvSpPr txBox="1"/>
            <p:nvPr/>
          </p:nvSpPr>
          <p:spPr>
            <a:xfrm>
              <a:off x="2294768" y="113135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39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221E7E9A-17A0-23BF-A441-9BC3D0E52C9E}"/>
              </a:ext>
            </a:extLst>
          </p:cNvPr>
          <p:cNvSpPr txBox="1"/>
          <p:nvPr/>
        </p:nvSpPr>
        <p:spPr>
          <a:xfrm>
            <a:off x="317485" y="588614"/>
            <a:ext cx="3337773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1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インチ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=2.54cm=25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mm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、</a:t>
            </a:r>
            <a:r>
              <a:rPr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V</a:t>
            </a:r>
            <a:r>
              <a:rPr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はビジュアルサイズ（画面サイズ）</a:t>
            </a:r>
            <a:endParaRPr kumimoji="1" lang="ja-JP" altLang="en-US" sz="8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C3B33252-B74C-0B45-1053-4AFF2D5E7F4D}"/>
              </a:ext>
            </a:extLst>
          </p:cNvPr>
          <p:cNvGrpSpPr/>
          <p:nvPr/>
        </p:nvGrpSpPr>
        <p:grpSpPr>
          <a:xfrm>
            <a:off x="4155163" y="1123261"/>
            <a:ext cx="1603230" cy="1048619"/>
            <a:chOff x="4155163" y="1123261"/>
            <a:chExt cx="1603230" cy="1048619"/>
          </a:xfrm>
        </p:grpSpPr>
        <p:grpSp>
          <p:nvGrpSpPr>
            <p:cNvPr id="20" name="グループ化 19">
              <a:extLst>
                <a:ext uri="{FF2B5EF4-FFF2-40B4-BE49-F238E27FC236}">
                  <a16:creationId xmlns:a16="http://schemas.microsoft.com/office/drawing/2014/main" id="{BC86FD8C-0D15-3C3E-C314-BAEB3E9BAF4F}"/>
                </a:ext>
              </a:extLst>
            </p:cNvPr>
            <p:cNvGrpSpPr/>
            <p:nvPr/>
          </p:nvGrpSpPr>
          <p:grpSpPr>
            <a:xfrm>
              <a:off x="415516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21" name="台形 20">
                <a:extLst>
                  <a:ext uri="{FF2B5EF4-FFF2-40B4-BE49-F238E27FC236}">
                    <a16:creationId xmlns:a16="http://schemas.microsoft.com/office/drawing/2014/main" id="{71821920-CD8B-99FB-D2FA-8A8142791005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正方形/長方形 21">
                <a:extLst>
                  <a:ext uri="{FF2B5EF4-FFF2-40B4-BE49-F238E27FC236}">
                    <a16:creationId xmlns:a16="http://schemas.microsoft.com/office/drawing/2014/main" id="{628D5AA8-4C05-B7B1-2134-C0EBA35219A1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正方形/長方形 22">
                <a:extLst>
                  <a:ext uri="{FF2B5EF4-FFF2-40B4-BE49-F238E27FC236}">
                    <a16:creationId xmlns:a16="http://schemas.microsoft.com/office/drawing/2014/main" id="{2B2A92AD-CE41-60A0-FA9B-AE786F32CD3F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" name="正方形/長方形 23">
                <a:extLst>
                  <a:ext uri="{FF2B5EF4-FFF2-40B4-BE49-F238E27FC236}">
                    <a16:creationId xmlns:a16="http://schemas.microsoft.com/office/drawing/2014/main" id="{A862F154-E47B-5A15-B995-F3083A6EAA15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25" name="直線矢印コネクタ 24">
              <a:extLst>
                <a:ext uri="{FF2B5EF4-FFF2-40B4-BE49-F238E27FC236}">
                  <a16:creationId xmlns:a16="http://schemas.microsoft.com/office/drawing/2014/main" id="{29FF98A3-A06F-AF3B-82D6-6943E4B864D1}"/>
                </a:ext>
              </a:extLst>
            </p:cNvPr>
            <p:cNvCxnSpPr/>
            <p:nvPr/>
          </p:nvCxnSpPr>
          <p:spPr bwMode="auto">
            <a:xfrm flipH="1">
              <a:off x="4167981" y="113984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26" name="テキスト ボックス 25">
              <a:extLst>
                <a:ext uri="{FF2B5EF4-FFF2-40B4-BE49-F238E27FC236}">
                  <a16:creationId xmlns:a16="http://schemas.microsoft.com/office/drawing/2014/main" id="{CE22EB03-95D4-1F7A-FE9F-05EF57DE13B5}"/>
                </a:ext>
              </a:extLst>
            </p:cNvPr>
            <p:cNvSpPr txBox="1"/>
            <p:nvPr/>
          </p:nvSpPr>
          <p:spPr>
            <a:xfrm rot="19800000">
              <a:off x="4659492" y="1575240"/>
              <a:ext cx="7521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1016mm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AB125343-B41B-3BA2-1814-443DC4A76327}"/>
                </a:ext>
              </a:extLst>
            </p:cNvPr>
            <p:cNvSpPr txBox="1"/>
            <p:nvPr/>
          </p:nvSpPr>
          <p:spPr>
            <a:xfrm>
              <a:off x="4168018" y="113135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7" name="グループ化 126">
            <a:extLst>
              <a:ext uri="{FF2B5EF4-FFF2-40B4-BE49-F238E27FC236}">
                <a16:creationId xmlns:a16="http://schemas.microsoft.com/office/drawing/2014/main" id="{59C33BE9-76D0-72BA-B3C8-AAF3D90D6FC0}"/>
              </a:ext>
            </a:extLst>
          </p:cNvPr>
          <p:cNvGrpSpPr/>
          <p:nvPr/>
        </p:nvGrpSpPr>
        <p:grpSpPr>
          <a:xfrm>
            <a:off x="6022063" y="1123261"/>
            <a:ext cx="1603230" cy="1048619"/>
            <a:chOff x="6022063" y="1123261"/>
            <a:chExt cx="1603230" cy="1048619"/>
          </a:xfrm>
        </p:grpSpPr>
        <p:grpSp>
          <p:nvGrpSpPr>
            <p:cNvPr id="28" name="グループ化 27">
              <a:extLst>
                <a:ext uri="{FF2B5EF4-FFF2-40B4-BE49-F238E27FC236}">
                  <a16:creationId xmlns:a16="http://schemas.microsoft.com/office/drawing/2014/main" id="{5238838A-1DAF-0274-2799-F095C48C63B0}"/>
                </a:ext>
              </a:extLst>
            </p:cNvPr>
            <p:cNvGrpSpPr/>
            <p:nvPr/>
          </p:nvGrpSpPr>
          <p:grpSpPr>
            <a:xfrm>
              <a:off x="602206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29" name="台形 28">
                <a:extLst>
                  <a:ext uri="{FF2B5EF4-FFF2-40B4-BE49-F238E27FC236}">
                    <a16:creationId xmlns:a16="http://schemas.microsoft.com/office/drawing/2014/main" id="{62910EB6-1CF7-C615-AA35-AFA9476A8506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0" name="正方形/長方形 29">
                <a:extLst>
                  <a:ext uri="{FF2B5EF4-FFF2-40B4-BE49-F238E27FC236}">
                    <a16:creationId xmlns:a16="http://schemas.microsoft.com/office/drawing/2014/main" id="{8C3615BA-6A32-8D9B-EE69-9E721338CBD6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1" name="正方形/長方形 30">
                <a:extLst>
                  <a:ext uri="{FF2B5EF4-FFF2-40B4-BE49-F238E27FC236}">
                    <a16:creationId xmlns:a16="http://schemas.microsoft.com/office/drawing/2014/main" id="{05D4CFC7-F6C9-1DED-DA94-E86D4F39878B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正方形/長方形 31">
                <a:extLst>
                  <a:ext uri="{FF2B5EF4-FFF2-40B4-BE49-F238E27FC236}">
                    <a16:creationId xmlns:a16="http://schemas.microsoft.com/office/drawing/2014/main" id="{FB757672-B406-C256-6996-0507A6DD680D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33" name="直線矢印コネクタ 32">
              <a:extLst>
                <a:ext uri="{FF2B5EF4-FFF2-40B4-BE49-F238E27FC236}">
                  <a16:creationId xmlns:a16="http://schemas.microsoft.com/office/drawing/2014/main" id="{2A0BCE72-8EE4-DAA7-286B-CDDDC7DA3B94}"/>
                </a:ext>
              </a:extLst>
            </p:cNvPr>
            <p:cNvCxnSpPr/>
            <p:nvPr/>
          </p:nvCxnSpPr>
          <p:spPr bwMode="auto">
            <a:xfrm flipH="1">
              <a:off x="6034881" y="113984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34" name="テキスト ボックス 33">
              <a:extLst>
                <a:ext uri="{FF2B5EF4-FFF2-40B4-BE49-F238E27FC236}">
                  <a16:creationId xmlns:a16="http://schemas.microsoft.com/office/drawing/2014/main" id="{9527257F-D429-DE59-3373-3BC6338A3A5D}"/>
                </a:ext>
              </a:extLst>
            </p:cNvPr>
            <p:cNvSpPr txBox="1"/>
            <p:nvPr/>
          </p:nvSpPr>
          <p:spPr>
            <a:xfrm rot="19800000">
              <a:off x="6526392" y="1575240"/>
              <a:ext cx="7521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1143mm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5" name="テキスト ボックス 34">
              <a:extLst>
                <a:ext uri="{FF2B5EF4-FFF2-40B4-BE49-F238E27FC236}">
                  <a16:creationId xmlns:a16="http://schemas.microsoft.com/office/drawing/2014/main" id="{B423BC47-31E8-2083-6EAF-F4E69B4F390B}"/>
                </a:ext>
              </a:extLst>
            </p:cNvPr>
            <p:cNvSpPr txBox="1"/>
            <p:nvPr/>
          </p:nvSpPr>
          <p:spPr>
            <a:xfrm>
              <a:off x="6034918" y="113135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45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8" name="グループ化 127">
            <a:extLst>
              <a:ext uri="{FF2B5EF4-FFF2-40B4-BE49-F238E27FC236}">
                <a16:creationId xmlns:a16="http://schemas.microsoft.com/office/drawing/2014/main" id="{73DA688D-D9A2-90CB-52AD-AAC88D5551DF}"/>
              </a:ext>
            </a:extLst>
          </p:cNvPr>
          <p:cNvGrpSpPr/>
          <p:nvPr/>
        </p:nvGrpSpPr>
        <p:grpSpPr>
          <a:xfrm>
            <a:off x="7896583" y="1123261"/>
            <a:ext cx="1603230" cy="1048619"/>
            <a:chOff x="7896583" y="1123261"/>
            <a:chExt cx="1603230" cy="1048619"/>
          </a:xfrm>
        </p:grpSpPr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42D88BB7-8F16-14D2-C5BB-8DA077EDC8D6}"/>
                </a:ext>
              </a:extLst>
            </p:cNvPr>
            <p:cNvGrpSpPr/>
            <p:nvPr/>
          </p:nvGrpSpPr>
          <p:grpSpPr>
            <a:xfrm>
              <a:off x="789658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37" name="台形 36">
                <a:extLst>
                  <a:ext uri="{FF2B5EF4-FFF2-40B4-BE49-F238E27FC236}">
                    <a16:creationId xmlns:a16="http://schemas.microsoft.com/office/drawing/2014/main" id="{834C8CBC-AECA-EE38-40CA-8FED1EFDE284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正方形/長方形 37">
                <a:extLst>
                  <a:ext uri="{FF2B5EF4-FFF2-40B4-BE49-F238E27FC236}">
                    <a16:creationId xmlns:a16="http://schemas.microsoft.com/office/drawing/2014/main" id="{CCCE9461-1728-4AA3-4286-01052B0AB291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正方形/長方形 38">
                <a:extLst>
                  <a:ext uri="{FF2B5EF4-FFF2-40B4-BE49-F238E27FC236}">
                    <a16:creationId xmlns:a16="http://schemas.microsoft.com/office/drawing/2014/main" id="{834A4F4A-BD5D-561E-5F38-7B59CF8B7B20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正方形/長方形 39">
                <a:extLst>
                  <a:ext uri="{FF2B5EF4-FFF2-40B4-BE49-F238E27FC236}">
                    <a16:creationId xmlns:a16="http://schemas.microsoft.com/office/drawing/2014/main" id="{F0747188-671E-0CFF-E875-B48D3219F4C0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41" name="直線矢印コネクタ 40">
              <a:extLst>
                <a:ext uri="{FF2B5EF4-FFF2-40B4-BE49-F238E27FC236}">
                  <a16:creationId xmlns:a16="http://schemas.microsoft.com/office/drawing/2014/main" id="{B9B5B923-56EB-9E7A-FC87-A5A650CBD23D}"/>
                </a:ext>
              </a:extLst>
            </p:cNvPr>
            <p:cNvCxnSpPr/>
            <p:nvPr/>
          </p:nvCxnSpPr>
          <p:spPr bwMode="auto">
            <a:xfrm flipH="1">
              <a:off x="7909401" y="113984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42" name="テキスト ボックス 41">
              <a:extLst>
                <a:ext uri="{FF2B5EF4-FFF2-40B4-BE49-F238E27FC236}">
                  <a16:creationId xmlns:a16="http://schemas.microsoft.com/office/drawing/2014/main" id="{5E94C732-B09D-0556-AE2D-8BB46E5E023C}"/>
                </a:ext>
              </a:extLst>
            </p:cNvPr>
            <p:cNvSpPr txBox="1"/>
            <p:nvPr/>
          </p:nvSpPr>
          <p:spPr>
            <a:xfrm rot="19800000">
              <a:off x="8338396" y="1575240"/>
              <a:ext cx="877164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1219.2mm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43" name="テキスト ボックス 42">
              <a:extLst>
                <a:ext uri="{FF2B5EF4-FFF2-40B4-BE49-F238E27FC236}">
                  <a16:creationId xmlns:a16="http://schemas.microsoft.com/office/drawing/2014/main" id="{F2F13C71-5D5A-E7E8-73D7-E259394F3B9F}"/>
                </a:ext>
              </a:extLst>
            </p:cNvPr>
            <p:cNvSpPr txBox="1"/>
            <p:nvPr/>
          </p:nvSpPr>
          <p:spPr>
            <a:xfrm>
              <a:off x="7909438" y="113135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48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3" name="グループ化 132">
            <a:extLst>
              <a:ext uri="{FF2B5EF4-FFF2-40B4-BE49-F238E27FC236}">
                <a16:creationId xmlns:a16="http://schemas.microsoft.com/office/drawing/2014/main" id="{A992F7BC-8BAB-A17A-CC57-D14C79EF705C}"/>
              </a:ext>
            </a:extLst>
          </p:cNvPr>
          <p:cNvGrpSpPr/>
          <p:nvPr/>
        </p:nvGrpSpPr>
        <p:grpSpPr>
          <a:xfrm>
            <a:off x="427713" y="3073981"/>
            <a:ext cx="1603230" cy="1048619"/>
            <a:chOff x="427713" y="3073981"/>
            <a:chExt cx="1603230" cy="1048619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014A2BF1-4AA9-96BF-F1D4-22A33DE8CDD3}"/>
                </a:ext>
              </a:extLst>
            </p:cNvPr>
            <p:cNvGrpSpPr/>
            <p:nvPr/>
          </p:nvGrpSpPr>
          <p:grpSpPr>
            <a:xfrm>
              <a:off x="427713" y="307398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45" name="台形 44">
                <a:extLst>
                  <a:ext uri="{FF2B5EF4-FFF2-40B4-BE49-F238E27FC236}">
                    <a16:creationId xmlns:a16="http://schemas.microsoft.com/office/drawing/2014/main" id="{5D45400E-775A-4283-DEA9-2B01192E2D1C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BB975C35-A04F-529B-F4A7-E48CCAA5450E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3279ED04-28CA-1CA4-BF53-4C0CF2FA1F5E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正方形/長方形 47">
                <a:extLst>
                  <a:ext uri="{FF2B5EF4-FFF2-40B4-BE49-F238E27FC236}">
                    <a16:creationId xmlns:a16="http://schemas.microsoft.com/office/drawing/2014/main" id="{D594469C-770D-0D91-766E-FD70D3954FAC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49" name="直線矢印コネクタ 48">
              <a:extLst>
                <a:ext uri="{FF2B5EF4-FFF2-40B4-BE49-F238E27FC236}">
                  <a16:creationId xmlns:a16="http://schemas.microsoft.com/office/drawing/2014/main" id="{371A3712-C627-12C8-847B-1398BB0FD8C4}"/>
                </a:ext>
              </a:extLst>
            </p:cNvPr>
            <p:cNvCxnSpPr/>
            <p:nvPr/>
          </p:nvCxnSpPr>
          <p:spPr bwMode="auto">
            <a:xfrm flipH="1">
              <a:off x="440531" y="309056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0" name="テキスト ボックス 49">
              <a:extLst>
                <a:ext uri="{FF2B5EF4-FFF2-40B4-BE49-F238E27FC236}">
                  <a16:creationId xmlns:a16="http://schemas.microsoft.com/office/drawing/2014/main" id="{DFFD890B-27AF-29A1-8093-79E65CD1069C}"/>
                </a:ext>
              </a:extLst>
            </p:cNvPr>
            <p:cNvSpPr txBox="1"/>
            <p:nvPr/>
          </p:nvSpPr>
          <p:spPr>
            <a:xfrm rot="19800000">
              <a:off x="932042" y="3525960"/>
              <a:ext cx="7521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1270mm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1" name="テキスト ボックス 50">
              <a:extLst>
                <a:ext uri="{FF2B5EF4-FFF2-40B4-BE49-F238E27FC236}">
                  <a16:creationId xmlns:a16="http://schemas.microsoft.com/office/drawing/2014/main" id="{AECF2402-64C4-03DF-F618-54E7055C9687}"/>
                </a:ext>
              </a:extLst>
            </p:cNvPr>
            <p:cNvSpPr txBox="1"/>
            <p:nvPr/>
          </p:nvSpPr>
          <p:spPr>
            <a:xfrm>
              <a:off x="440568" y="308207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2" name="グループ化 131">
            <a:extLst>
              <a:ext uri="{FF2B5EF4-FFF2-40B4-BE49-F238E27FC236}">
                <a16:creationId xmlns:a16="http://schemas.microsoft.com/office/drawing/2014/main" id="{D4179D7D-222F-C1D4-EC22-67C17161509B}"/>
              </a:ext>
            </a:extLst>
          </p:cNvPr>
          <p:cNvGrpSpPr/>
          <p:nvPr/>
        </p:nvGrpSpPr>
        <p:grpSpPr>
          <a:xfrm>
            <a:off x="2281913" y="3073981"/>
            <a:ext cx="1603230" cy="1048619"/>
            <a:chOff x="2281913" y="3073981"/>
            <a:chExt cx="1603230" cy="1048619"/>
          </a:xfrm>
        </p:grpSpPr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D9A086BD-805C-B7BA-24E4-91F1C96B001F}"/>
                </a:ext>
              </a:extLst>
            </p:cNvPr>
            <p:cNvGrpSpPr/>
            <p:nvPr/>
          </p:nvGrpSpPr>
          <p:grpSpPr>
            <a:xfrm>
              <a:off x="2281913" y="307398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53" name="台形 52">
                <a:extLst>
                  <a:ext uri="{FF2B5EF4-FFF2-40B4-BE49-F238E27FC236}">
                    <a16:creationId xmlns:a16="http://schemas.microsoft.com/office/drawing/2014/main" id="{9AF02142-D26C-28A4-6DB2-9B3A042D58E0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正方形/長方形 53">
                <a:extLst>
                  <a:ext uri="{FF2B5EF4-FFF2-40B4-BE49-F238E27FC236}">
                    <a16:creationId xmlns:a16="http://schemas.microsoft.com/office/drawing/2014/main" id="{0BC3C08F-1355-5E3D-6681-DECC150D4AE8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正方形/長方形 54">
                <a:extLst>
                  <a:ext uri="{FF2B5EF4-FFF2-40B4-BE49-F238E27FC236}">
                    <a16:creationId xmlns:a16="http://schemas.microsoft.com/office/drawing/2014/main" id="{8E14C4BC-0434-8D9C-DDD7-C7F6379DAC03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正方形/長方形 55">
                <a:extLst>
                  <a:ext uri="{FF2B5EF4-FFF2-40B4-BE49-F238E27FC236}">
                    <a16:creationId xmlns:a16="http://schemas.microsoft.com/office/drawing/2014/main" id="{14B3491E-2942-CD29-8EF4-889DE080F8E5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57" name="直線矢印コネクタ 56">
              <a:extLst>
                <a:ext uri="{FF2B5EF4-FFF2-40B4-BE49-F238E27FC236}">
                  <a16:creationId xmlns:a16="http://schemas.microsoft.com/office/drawing/2014/main" id="{F69FD63F-CCA9-8D7B-670F-CCD4E604D1B0}"/>
                </a:ext>
              </a:extLst>
            </p:cNvPr>
            <p:cNvCxnSpPr/>
            <p:nvPr/>
          </p:nvCxnSpPr>
          <p:spPr bwMode="auto">
            <a:xfrm flipH="1">
              <a:off x="2294731" y="309056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58" name="テキスト ボックス 57">
              <a:extLst>
                <a:ext uri="{FF2B5EF4-FFF2-40B4-BE49-F238E27FC236}">
                  <a16:creationId xmlns:a16="http://schemas.microsoft.com/office/drawing/2014/main" id="{22BEBD65-3E9E-5FC9-8A6B-0A4E5C538F87}"/>
                </a:ext>
              </a:extLst>
            </p:cNvPr>
            <p:cNvSpPr txBox="1"/>
            <p:nvPr/>
          </p:nvSpPr>
          <p:spPr>
            <a:xfrm rot="19800000">
              <a:off x="2786242" y="3525960"/>
              <a:ext cx="7521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1524mm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59" name="テキスト ボックス 58">
              <a:extLst>
                <a:ext uri="{FF2B5EF4-FFF2-40B4-BE49-F238E27FC236}">
                  <a16:creationId xmlns:a16="http://schemas.microsoft.com/office/drawing/2014/main" id="{3C2E5024-EEB2-D3A6-2743-1CDE1264A241}"/>
                </a:ext>
              </a:extLst>
            </p:cNvPr>
            <p:cNvSpPr txBox="1"/>
            <p:nvPr/>
          </p:nvSpPr>
          <p:spPr>
            <a:xfrm>
              <a:off x="2294768" y="308207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60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D1E91381-678B-5914-BF3B-E4D94D681143}"/>
              </a:ext>
            </a:extLst>
          </p:cNvPr>
          <p:cNvGrpSpPr/>
          <p:nvPr/>
        </p:nvGrpSpPr>
        <p:grpSpPr>
          <a:xfrm>
            <a:off x="4155163" y="3073981"/>
            <a:ext cx="1603230" cy="1048619"/>
            <a:chOff x="4155163" y="3073981"/>
            <a:chExt cx="1603230" cy="1048619"/>
          </a:xfrm>
        </p:grpSpPr>
        <p:grpSp>
          <p:nvGrpSpPr>
            <p:cNvPr id="60" name="グループ化 59">
              <a:extLst>
                <a:ext uri="{FF2B5EF4-FFF2-40B4-BE49-F238E27FC236}">
                  <a16:creationId xmlns:a16="http://schemas.microsoft.com/office/drawing/2014/main" id="{01267DF4-3B34-8D61-CB9E-E83EE4810431}"/>
                </a:ext>
              </a:extLst>
            </p:cNvPr>
            <p:cNvGrpSpPr/>
            <p:nvPr/>
          </p:nvGrpSpPr>
          <p:grpSpPr>
            <a:xfrm>
              <a:off x="4155163" y="307398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61" name="台形 60">
                <a:extLst>
                  <a:ext uri="{FF2B5EF4-FFF2-40B4-BE49-F238E27FC236}">
                    <a16:creationId xmlns:a16="http://schemas.microsoft.com/office/drawing/2014/main" id="{25C14301-1C0C-0ED9-D3C5-67BD55202BDA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正方形/長方形 61">
                <a:extLst>
                  <a:ext uri="{FF2B5EF4-FFF2-40B4-BE49-F238E27FC236}">
                    <a16:creationId xmlns:a16="http://schemas.microsoft.com/office/drawing/2014/main" id="{981B2580-3411-9AAA-74C6-CDE9219F4EA7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正方形/長方形 62">
                <a:extLst>
                  <a:ext uri="{FF2B5EF4-FFF2-40B4-BE49-F238E27FC236}">
                    <a16:creationId xmlns:a16="http://schemas.microsoft.com/office/drawing/2014/main" id="{5E3CBADB-CDAB-AB90-5681-8668163CC2B3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4" name="正方形/長方形 63">
                <a:extLst>
                  <a:ext uri="{FF2B5EF4-FFF2-40B4-BE49-F238E27FC236}">
                    <a16:creationId xmlns:a16="http://schemas.microsoft.com/office/drawing/2014/main" id="{2D9EB67F-B350-7A1C-E53A-A948F75543EF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65" name="直線矢印コネクタ 64">
              <a:extLst>
                <a:ext uri="{FF2B5EF4-FFF2-40B4-BE49-F238E27FC236}">
                  <a16:creationId xmlns:a16="http://schemas.microsoft.com/office/drawing/2014/main" id="{99D75CD3-7539-3E20-6ECC-86D26D994EBE}"/>
                </a:ext>
              </a:extLst>
            </p:cNvPr>
            <p:cNvCxnSpPr/>
            <p:nvPr/>
          </p:nvCxnSpPr>
          <p:spPr bwMode="auto">
            <a:xfrm flipH="1">
              <a:off x="4167981" y="309056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66" name="テキスト ボックス 65">
              <a:extLst>
                <a:ext uri="{FF2B5EF4-FFF2-40B4-BE49-F238E27FC236}">
                  <a16:creationId xmlns:a16="http://schemas.microsoft.com/office/drawing/2014/main" id="{35826CC6-95B4-5D24-9140-E23D31CFFD18}"/>
                </a:ext>
              </a:extLst>
            </p:cNvPr>
            <p:cNvSpPr txBox="1"/>
            <p:nvPr/>
          </p:nvSpPr>
          <p:spPr>
            <a:xfrm rot="19800000">
              <a:off x="4659492" y="3525960"/>
              <a:ext cx="7521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1651mm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67" name="テキスト ボックス 66">
              <a:extLst>
                <a:ext uri="{FF2B5EF4-FFF2-40B4-BE49-F238E27FC236}">
                  <a16:creationId xmlns:a16="http://schemas.microsoft.com/office/drawing/2014/main" id="{61E6E18F-6E59-1013-249F-838A9ED3E246}"/>
                </a:ext>
              </a:extLst>
            </p:cNvPr>
            <p:cNvSpPr txBox="1"/>
            <p:nvPr/>
          </p:nvSpPr>
          <p:spPr>
            <a:xfrm>
              <a:off x="4168018" y="308207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65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0" name="グループ化 129">
            <a:extLst>
              <a:ext uri="{FF2B5EF4-FFF2-40B4-BE49-F238E27FC236}">
                <a16:creationId xmlns:a16="http://schemas.microsoft.com/office/drawing/2014/main" id="{0F798DD0-5E03-3800-7270-67EF3BED02BB}"/>
              </a:ext>
            </a:extLst>
          </p:cNvPr>
          <p:cNvGrpSpPr/>
          <p:nvPr/>
        </p:nvGrpSpPr>
        <p:grpSpPr>
          <a:xfrm>
            <a:off x="6022063" y="3073981"/>
            <a:ext cx="1603230" cy="1048619"/>
            <a:chOff x="6022063" y="3073981"/>
            <a:chExt cx="1603230" cy="1048619"/>
          </a:xfrm>
        </p:grpSpPr>
        <p:grpSp>
          <p:nvGrpSpPr>
            <p:cNvPr id="68" name="グループ化 67">
              <a:extLst>
                <a:ext uri="{FF2B5EF4-FFF2-40B4-BE49-F238E27FC236}">
                  <a16:creationId xmlns:a16="http://schemas.microsoft.com/office/drawing/2014/main" id="{7089FE9A-16F6-ED2F-48CC-97F17F50514C}"/>
                </a:ext>
              </a:extLst>
            </p:cNvPr>
            <p:cNvGrpSpPr/>
            <p:nvPr/>
          </p:nvGrpSpPr>
          <p:grpSpPr>
            <a:xfrm>
              <a:off x="6022063" y="307398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69" name="台形 68">
                <a:extLst>
                  <a:ext uri="{FF2B5EF4-FFF2-40B4-BE49-F238E27FC236}">
                    <a16:creationId xmlns:a16="http://schemas.microsoft.com/office/drawing/2014/main" id="{75261315-2BE1-69B3-A5F8-C6003A33E086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2FBBB6F0-BFBD-4804-18FB-D70555C5C3F5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正方形/長方形 70">
                <a:extLst>
                  <a:ext uri="{FF2B5EF4-FFF2-40B4-BE49-F238E27FC236}">
                    <a16:creationId xmlns:a16="http://schemas.microsoft.com/office/drawing/2014/main" id="{19F66E73-7B64-25C4-2E49-B2FD4F7F202A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正方形/長方形 71">
                <a:extLst>
                  <a:ext uri="{FF2B5EF4-FFF2-40B4-BE49-F238E27FC236}">
                    <a16:creationId xmlns:a16="http://schemas.microsoft.com/office/drawing/2014/main" id="{BF35A830-85D0-62C4-D540-A542D6A7F161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73" name="直線矢印コネクタ 72">
              <a:extLst>
                <a:ext uri="{FF2B5EF4-FFF2-40B4-BE49-F238E27FC236}">
                  <a16:creationId xmlns:a16="http://schemas.microsoft.com/office/drawing/2014/main" id="{B290523A-A99D-E55F-4604-15E4DB38E210}"/>
                </a:ext>
              </a:extLst>
            </p:cNvPr>
            <p:cNvCxnSpPr/>
            <p:nvPr/>
          </p:nvCxnSpPr>
          <p:spPr bwMode="auto">
            <a:xfrm flipH="1">
              <a:off x="6034881" y="309056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74" name="テキスト ボックス 73">
              <a:extLst>
                <a:ext uri="{FF2B5EF4-FFF2-40B4-BE49-F238E27FC236}">
                  <a16:creationId xmlns:a16="http://schemas.microsoft.com/office/drawing/2014/main" id="{4CFAABCA-2C06-2204-9954-30E0786694AB}"/>
                </a:ext>
              </a:extLst>
            </p:cNvPr>
            <p:cNvSpPr txBox="1"/>
            <p:nvPr/>
          </p:nvSpPr>
          <p:spPr>
            <a:xfrm rot="19800000">
              <a:off x="6526392" y="3525960"/>
              <a:ext cx="7521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1778mm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75" name="テキスト ボックス 74">
              <a:extLst>
                <a:ext uri="{FF2B5EF4-FFF2-40B4-BE49-F238E27FC236}">
                  <a16:creationId xmlns:a16="http://schemas.microsoft.com/office/drawing/2014/main" id="{C6AD18B2-2CA0-EC75-AB66-5F9BE6BE201C}"/>
                </a:ext>
              </a:extLst>
            </p:cNvPr>
            <p:cNvSpPr txBox="1"/>
            <p:nvPr/>
          </p:nvSpPr>
          <p:spPr>
            <a:xfrm>
              <a:off x="6034918" y="308207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70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D19154E4-43D1-DC51-40FD-1B747C0925FB}"/>
              </a:ext>
            </a:extLst>
          </p:cNvPr>
          <p:cNvGrpSpPr/>
          <p:nvPr/>
        </p:nvGrpSpPr>
        <p:grpSpPr>
          <a:xfrm>
            <a:off x="7896583" y="3073981"/>
            <a:ext cx="1603230" cy="1048619"/>
            <a:chOff x="7896583" y="3073981"/>
            <a:chExt cx="1603230" cy="1048619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24280F0D-C1F9-74B5-9AA4-638FDBE2B293}"/>
                </a:ext>
              </a:extLst>
            </p:cNvPr>
            <p:cNvGrpSpPr/>
            <p:nvPr/>
          </p:nvGrpSpPr>
          <p:grpSpPr>
            <a:xfrm>
              <a:off x="7896583" y="307398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77" name="台形 76">
                <a:extLst>
                  <a:ext uri="{FF2B5EF4-FFF2-40B4-BE49-F238E27FC236}">
                    <a16:creationId xmlns:a16="http://schemas.microsoft.com/office/drawing/2014/main" id="{EB1FE41C-4012-6465-E5B0-76D29FEBFA42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8" name="正方形/長方形 77">
                <a:extLst>
                  <a:ext uri="{FF2B5EF4-FFF2-40B4-BE49-F238E27FC236}">
                    <a16:creationId xmlns:a16="http://schemas.microsoft.com/office/drawing/2014/main" id="{E5CE560A-BD81-98D8-E529-45155B0CC6C7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9" name="正方形/長方形 78">
                <a:extLst>
                  <a:ext uri="{FF2B5EF4-FFF2-40B4-BE49-F238E27FC236}">
                    <a16:creationId xmlns:a16="http://schemas.microsoft.com/office/drawing/2014/main" id="{4589D9FF-CBE9-265C-414C-7285678B646F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0" name="正方形/長方形 79">
                <a:extLst>
                  <a:ext uri="{FF2B5EF4-FFF2-40B4-BE49-F238E27FC236}">
                    <a16:creationId xmlns:a16="http://schemas.microsoft.com/office/drawing/2014/main" id="{F8E82A0E-999D-78B2-4116-803F3BC73032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81" name="直線矢印コネクタ 80">
              <a:extLst>
                <a:ext uri="{FF2B5EF4-FFF2-40B4-BE49-F238E27FC236}">
                  <a16:creationId xmlns:a16="http://schemas.microsoft.com/office/drawing/2014/main" id="{C3C6B0BA-E912-D5BF-2A78-F68CD2869232}"/>
                </a:ext>
              </a:extLst>
            </p:cNvPr>
            <p:cNvCxnSpPr/>
            <p:nvPr/>
          </p:nvCxnSpPr>
          <p:spPr bwMode="auto">
            <a:xfrm flipH="1">
              <a:off x="7909401" y="309056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82" name="テキスト ボックス 81">
              <a:extLst>
                <a:ext uri="{FF2B5EF4-FFF2-40B4-BE49-F238E27FC236}">
                  <a16:creationId xmlns:a16="http://schemas.microsoft.com/office/drawing/2014/main" id="{BD6BFECF-80B7-B9A6-BC4E-AD9BCCA83835}"/>
                </a:ext>
              </a:extLst>
            </p:cNvPr>
            <p:cNvSpPr txBox="1"/>
            <p:nvPr/>
          </p:nvSpPr>
          <p:spPr>
            <a:xfrm rot="19800000">
              <a:off x="8400912" y="3525960"/>
              <a:ext cx="7521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1905mm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83" name="テキスト ボックス 82">
              <a:extLst>
                <a:ext uri="{FF2B5EF4-FFF2-40B4-BE49-F238E27FC236}">
                  <a16:creationId xmlns:a16="http://schemas.microsoft.com/office/drawing/2014/main" id="{34C8AB3D-C68E-E22E-4964-ADFAB2AEF29F}"/>
                </a:ext>
              </a:extLst>
            </p:cNvPr>
            <p:cNvSpPr txBox="1"/>
            <p:nvPr/>
          </p:nvSpPr>
          <p:spPr>
            <a:xfrm>
              <a:off x="7909438" y="308207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75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4" name="グループ化 133">
            <a:extLst>
              <a:ext uri="{FF2B5EF4-FFF2-40B4-BE49-F238E27FC236}">
                <a16:creationId xmlns:a16="http://schemas.microsoft.com/office/drawing/2014/main" id="{5C000160-89C6-B4C8-4993-891726035AFE}"/>
              </a:ext>
            </a:extLst>
          </p:cNvPr>
          <p:cNvGrpSpPr/>
          <p:nvPr/>
        </p:nvGrpSpPr>
        <p:grpSpPr>
          <a:xfrm>
            <a:off x="427713" y="5001841"/>
            <a:ext cx="1603230" cy="1048619"/>
            <a:chOff x="427713" y="5001841"/>
            <a:chExt cx="1603230" cy="1048619"/>
          </a:xfrm>
        </p:grpSpPr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D38CE45B-07FD-C775-74EF-415E34252903}"/>
                </a:ext>
              </a:extLst>
            </p:cNvPr>
            <p:cNvGrpSpPr/>
            <p:nvPr/>
          </p:nvGrpSpPr>
          <p:grpSpPr>
            <a:xfrm>
              <a:off x="427713" y="500184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85" name="台形 84">
                <a:extLst>
                  <a:ext uri="{FF2B5EF4-FFF2-40B4-BE49-F238E27FC236}">
                    <a16:creationId xmlns:a16="http://schemas.microsoft.com/office/drawing/2014/main" id="{B81659FA-EC6E-34A9-41F8-62EDA60B9447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正方形/長方形 85">
                <a:extLst>
                  <a:ext uri="{FF2B5EF4-FFF2-40B4-BE49-F238E27FC236}">
                    <a16:creationId xmlns:a16="http://schemas.microsoft.com/office/drawing/2014/main" id="{FF338046-770B-F074-E46D-3FCDE46ED45C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正方形/長方形 86">
                <a:extLst>
                  <a:ext uri="{FF2B5EF4-FFF2-40B4-BE49-F238E27FC236}">
                    <a16:creationId xmlns:a16="http://schemas.microsoft.com/office/drawing/2014/main" id="{3D7C0AB8-9D6A-D579-1FDF-F0D794EF1BAD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正方形/長方形 87">
                <a:extLst>
                  <a:ext uri="{FF2B5EF4-FFF2-40B4-BE49-F238E27FC236}">
                    <a16:creationId xmlns:a16="http://schemas.microsoft.com/office/drawing/2014/main" id="{96E65BE1-E7DB-3808-5CA4-7154543D5B51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89" name="直線矢印コネクタ 88">
              <a:extLst>
                <a:ext uri="{FF2B5EF4-FFF2-40B4-BE49-F238E27FC236}">
                  <a16:creationId xmlns:a16="http://schemas.microsoft.com/office/drawing/2014/main" id="{0B822B5A-78D2-133B-79D3-99BE04496A19}"/>
                </a:ext>
              </a:extLst>
            </p:cNvPr>
            <p:cNvCxnSpPr/>
            <p:nvPr/>
          </p:nvCxnSpPr>
          <p:spPr bwMode="auto">
            <a:xfrm flipH="1">
              <a:off x="440531" y="501842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0" name="テキスト ボックス 89">
              <a:extLst>
                <a:ext uri="{FF2B5EF4-FFF2-40B4-BE49-F238E27FC236}">
                  <a16:creationId xmlns:a16="http://schemas.microsoft.com/office/drawing/2014/main" id="{E739BCEC-6E6B-347C-B96D-E0932803DD22}"/>
                </a:ext>
              </a:extLst>
            </p:cNvPr>
            <p:cNvSpPr txBox="1"/>
            <p:nvPr/>
          </p:nvSpPr>
          <p:spPr>
            <a:xfrm rot="19800000">
              <a:off x="932042" y="5453820"/>
              <a:ext cx="7521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2032mm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1" name="テキスト ボックス 90">
              <a:extLst>
                <a:ext uri="{FF2B5EF4-FFF2-40B4-BE49-F238E27FC236}">
                  <a16:creationId xmlns:a16="http://schemas.microsoft.com/office/drawing/2014/main" id="{10AE2BA4-09BE-27CB-CBCA-C6CC681292F5}"/>
                </a:ext>
              </a:extLst>
            </p:cNvPr>
            <p:cNvSpPr txBox="1"/>
            <p:nvPr/>
          </p:nvSpPr>
          <p:spPr>
            <a:xfrm>
              <a:off x="440568" y="500993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80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5" name="グループ化 134">
            <a:extLst>
              <a:ext uri="{FF2B5EF4-FFF2-40B4-BE49-F238E27FC236}">
                <a16:creationId xmlns:a16="http://schemas.microsoft.com/office/drawing/2014/main" id="{7378A7E4-4D46-C318-9436-67A612848CCB}"/>
              </a:ext>
            </a:extLst>
          </p:cNvPr>
          <p:cNvGrpSpPr/>
          <p:nvPr/>
        </p:nvGrpSpPr>
        <p:grpSpPr>
          <a:xfrm>
            <a:off x="2281913" y="5001841"/>
            <a:ext cx="1603230" cy="1048619"/>
            <a:chOff x="2281913" y="5001841"/>
            <a:chExt cx="1603230" cy="1048619"/>
          </a:xfrm>
        </p:grpSpPr>
        <p:grpSp>
          <p:nvGrpSpPr>
            <p:cNvPr id="92" name="グループ化 91">
              <a:extLst>
                <a:ext uri="{FF2B5EF4-FFF2-40B4-BE49-F238E27FC236}">
                  <a16:creationId xmlns:a16="http://schemas.microsoft.com/office/drawing/2014/main" id="{263A23AF-C167-DCA2-8F1B-2A7870A7FBAA}"/>
                </a:ext>
              </a:extLst>
            </p:cNvPr>
            <p:cNvGrpSpPr/>
            <p:nvPr/>
          </p:nvGrpSpPr>
          <p:grpSpPr>
            <a:xfrm>
              <a:off x="2281913" y="500184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93" name="台形 92">
                <a:extLst>
                  <a:ext uri="{FF2B5EF4-FFF2-40B4-BE49-F238E27FC236}">
                    <a16:creationId xmlns:a16="http://schemas.microsoft.com/office/drawing/2014/main" id="{5AAFBC0E-AB4E-9B90-8F52-9F66E8D60E1D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D618AE2F-B4E1-2A24-79A5-70ADF9BCFE89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正方形/長方形 94">
                <a:extLst>
                  <a:ext uri="{FF2B5EF4-FFF2-40B4-BE49-F238E27FC236}">
                    <a16:creationId xmlns:a16="http://schemas.microsoft.com/office/drawing/2014/main" id="{A91FEDB9-FA6D-FBA9-255A-7BC96B422710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正方形/長方形 95">
                <a:extLst>
                  <a:ext uri="{FF2B5EF4-FFF2-40B4-BE49-F238E27FC236}">
                    <a16:creationId xmlns:a16="http://schemas.microsoft.com/office/drawing/2014/main" id="{B05B1B37-A401-9A5A-E814-359B70AD0AA5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97" name="直線矢印コネクタ 96">
              <a:extLst>
                <a:ext uri="{FF2B5EF4-FFF2-40B4-BE49-F238E27FC236}">
                  <a16:creationId xmlns:a16="http://schemas.microsoft.com/office/drawing/2014/main" id="{4FCD0733-5184-0D3E-56B5-CADDB616B285}"/>
                </a:ext>
              </a:extLst>
            </p:cNvPr>
            <p:cNvCxnSpPr/>
            <p:nvPr/>
          </p:nvCxnSpPr>
          <p:spPr bwMode="auto">
            <a:xfrm flipH="1">
              <a:off x="2294731" y="501842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98" name="テキスト ボックス 97">
              <a:extLst>
                <a:ext uri="{FF2B5EF4-FFF2-40B4-BE49-F238E27FC236}">
                  <a16:creationId xmlns:a16="http://schemas.microsoft.com/office/drawing/2014/main" id="{F3705134-0B65-D1C2-B2A7-94B1C49E4FF7}"/>
                </a:ext>
              </a:extLst>
            </p:cNvPr>
            <p:cNvSpPr txBox="1"/>
            <p:nvPr/>
          </p:nvSpPr>
          <p:spPr>
            <a:xfrm rot="19800000">
              <a:off x="2786242" y="5453820"/>
              <a:ext cx="7521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2286mm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99" name="テキスト ボックス 98">
              <a:extLst>
                <a:ext uri="{FF2B5EF4-FFF2-40B4-BE49-F238E27FC236}">
                  <a16:creationId xmlns:a16="http://schemas.microsoft.com/office/drawing/2014/main" id="{BEC91F21-2D6A-51FD-B8D4-3D287B7C80D3}"/>
                </a:ext>
              </a:extLst>
            </p:cNvPr>
            <p:cNvSpPr txBox="1"/>
            <p:nvPr/>
          </p:nvSpPr>
          <p:spPr>
            <a:xfrm>
              <a:off x="2294768" y="5009931"/>
              <a:ext cx="73289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90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6" name="グループ化 135">
            <a:extLst>
              <a:ext uri="{FF2B5EF4-FFF2-40B4-BE49-F238E27FC236}">
                <a16:creationId xmlns:a16="http://schemas.microsoft.com/office/drawing/2014/main" id="{306DB3EE-FF99-5823-5208-AB0C22372BDE}"/>
              </a:ext>
            </a:extLst>
          </p:cNvPr>
          <p:cNvGrpSpPr/>
          <p:nvPr/>
        </p:nvGrpSpPr>
        <p:grpSpPr>
          <a:xfrm>
            <a:off x="4155163" y="5001841"/>
            <a:ext cx="1603230" cy="1048619"/>
            <a:chOff x="4155163" y="5001841"/>
            <a:chExt cx="1603230" cy="1048619"/>
          </a:xfrm>
        </p:grpSpPr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ADEA896F-4E25-0125-9E83-091A5735D047}"/>
                </a:ext>
              </a:extLst>
            </p:cNvPr>
            <p:cNvGrpSpPr/>
            <p:nvPr/>
          </p:nvGrpSpPr>
          <p:grpSpPr>
            <a:xfrm>
              <a:off x="4155163" y="500184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101" name="台形 100">
                <a:extLst>
                  <a:ext uri="{FF2B5EF4-FFF2-40B4-BE49-F238E27FC236}">
                    <a16:creationId xmlns:a16="http://schemas.microsoft.com/office/drawing/2014/main" id="{332ED31B-7627-7269-4629-CE2CBA79B19C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2" name="正方形/長方形 101">
                <a:extLst>
                  <a:ext uri="{FF2B5EF4-FFF2-40B4-BE49-F238E27FC236}">
                    <a16:creationId xmlns:a16="http://schemas.microsoft.com/office/drawing/2014/main" id="{DA3FB6D2-89C1-C4DE-7530-B892D38F409B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3" name="正方形/長方形 102">
                <a:extLst>
                  <a:ext uri="{FF2B5EF4-FFF2-40B4-BE49-F238E27FC236}">
                    <a16:creationId xmlns:a16="http://schemas.microsoft.com/office/drawing/2014/main" id="{7FDB3EAD-E144-45CE-F9D0-72FC7C3BB7F2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4" name="正方形/長方形 103">
                <a:extLst>
                  <a:ext uri="{FF2B5EF4-FFF2-40B4-BE49-F238E27FC236}">
                    <a16:creationId xmlns:a16="http://schemas.microsoft.com/office/drawing/2014/main" id="{DF0B5FF0-97C1-3B61-C88C-44B0AA1A7E22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05" name="直線矢印コネクタ 104">
              <a:extLst>
                <a:ext uri="{FF2B5EF4-FFF2-40B4-BE49-F238E27FC236}">
                  <a16:creationId xmlns:a16="http://schemas.microsoft.com/office/drawing/2014/main" id="{14AEDB19-7DFF-6BA9-E27F-84D24F3C6DE0}"/>
                </a:ext>
              </a:extLst>
            </p:cNvPr>
            <p:cNvCxnSpPr/>
            <p:nvPr/>
          </p:nvCxnSpPr>
          <p:spPr bwMode="auto">
            <a:xfrm flipH="1">
              <a:off x="4167981" y="501842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06" name="テキスト ボックス 105">
              <a:extLst>
                <a:ext uri="{FF2B5EF4-FFF2-40B4-BE49-F238E27FC236}">
                  <a16:creationId xmlns:a16="http://schemas.microsoft.com/office/drawing/2014/main" id="{28D61D06-B12B-F5CD-63D6-37A5CE4E543C}"/>
                </a:ext>
              </a:extLst>
            </p:cNvPr>
            <p:cNvSpPr txBox="1"/>
            <p:nvPr/>
          </p:nvSpPr>
          <p:spPr>
            <a:xfrm rot="19800000">
              <a:off x="4659492" y="5453820"/>
              <a:ext cx="7521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2540mm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07" name="テキスト ボックス 106">
              <a:extLst>
                <a:ext uri="{FF2B5EF4-FFF2-40B4-BE49-F238E27FC236}">
                  <a16:creationId xmlns:a16="http://schemas.microsoft.com/office/drawing/2014/main" id="{4F908990-47B2-D890-2CAF-DAAF68DD7850}"/>
                </a:ext>
              </a:extLst>
            </p:cNvPr>
            <p:cNvSpPr txBox="1"/>
            <p:nvPr/>
          </p:nvSpPr>
          <p:spPr>
            <a:xfrm>
              <a:off x="4168018" y="5009931"/>
              <a:ext cx="9412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7" name="グループ化 136">
            <a:extLst>
              <a:ext uri="{FF2B5EF4-FFF2-40B4-BE49-F238E27FC236}">
                <a16:creationId xmlns:a16="http://schemas.microsoft.com/office/drawing/2014/main" id="{17021FF9-F1C3-41B2-C12F-F35AA63A6300}"/>
              </a:ext>
            </a:extLst>
          </p:cNvPr>
          <p:cNvGrpSpPr/>
          <p:nvPr/>
        </p:nvGrpSpPr>
        <p:grpSpPr>
          <a:xfrm>
            <a:off x="6022063" y="5001841"/>
            <a:ext cx="1603230" cy="1048619"/>
            <a:chOff x="6022063" y="5001841"/>
            <a:chExt cx="1603230" cy="1048619"/>
          </a:xfrm>
        </p:grpSpPr>
        <p:grpSp>
          <p:nvGrpSpPr>
            <p:cNvPr id="108" name="グループ化 107">
              <a:extLst>
                <a:ext uri="{FF2B5EF4-FFF2-40B4-BE49-F238E27FC236}">
                  <a16:creationId xmlns:a16="http://schemas.microsoft.com/office/drawing/2014/main" id="{07C6F38E-6016-FB83-1DDC-B90B5B5D2BD4}"/>
                </a:ext>
              </a:extLst>
            </p:cNvPr>
            <p:cNvGrpSpPr/>
            <p:nvPr/>
          </p:nvGrpSpPr>
          <p:grpSpPr>
            <a:xfrm>
              <a:off x="6022063" y="500184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109" name="台形 108">
                <a:extLst>
                  <a:ext uri="{FF2B5EF4-FFF2-40B4-BE49-F238E27FC236}">
                    <a16:creationId xmlns:a16="http://schemas.microsoft.com/office/drawing/2014/main" id="{BF4CDE73-E9BA-ECAC-7E85-42EED3E696A1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正方形/長方形 109">
                <a:extLst>
                  <a:ext uri="{FF2B5EF4-FFF2-40B4-BE49-F238E27FC236}">
                    <a16:creationId xmlns:a16="http://schemas.microsoft.com/office/drawing/2014/main" id="{0923A9F3-861B-F2B3-3102-A557B2F65111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1" name="正方形/長方形 110">
                <a:extLst>
                  <a:ext uri="{FF2B5EF4-FFF2-40B4-BE49-F238E27FC236}">
                    <a16:creationId xmlns:a16="http://schemas.microsoft.com/office/drawing/2014/main" id="{55EC8AA6-6B48-0751-A3D4-6293FA62829E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2" name="正方形/長方形 111">
                <a:extLst>
                  <a:ext uri="{FF2B5EF4-FFF2-40B4-BE49-F238E27FC236}">
                    <a16:creationId xmlns:a16="http://schemas.microsoft.com/office/drawing/2014/main" id="{869AF063-5BCC-7948-4A84-C4CCE416E4C3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13" name="直線矢印コネクタ 112">
              <a:extLst>
                <a:ext uri="{FF2B5EF4-FFF2-40B4-BE49-F238E27FC236}">
                  <a16:creationId xmlns:a16="http://schemas.microsoft.com/office/drawing/2014/main" id="{D10AFE15-AD17-930B-C2E9-41EB5EF11263}"/>
                </a:ext>
              </a:extLst>
            </p:cNvPr>
            <p:cNvCxnSpPr/>
            <p:nvPr/>
          </p:nvCxnSpPr>
          <p:spPr bwMode="auto">
            <a:xfrm flipH="1">
              <a:off x="6034881" y="501842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14" name="テキスト ボックス 113">
              <a:extLst>
                <a:ext uri="{FF2B5EF4-FFF2-40B4-BE49-F238E27FC236}">
                  <a16:creationId xmlns:a16="http://schemas.microsoft.com/office/drawing/2014/main" id="{7BB842AA-0E20-26DE-E48F-EDE7994FE762}"/>
                </a:ext>
              </a:extLst>
            </p:cNvPr>
            <p:cNvSpPr txBox="1"/>
            <p:nvPr/>
          </p:nvSpPr>
          <p:spPr>
            <a:xfrm rot="19800000">
              <a:off x="6526393" y="5453820"/>
              <a:ext cx="7521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5080mm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15" name="テキスト ボックス 114">
              <a:extLst>
                <a:ext uri="{FF2B5EF4-FFF2-40B4-BE49-F238E27FC236}">
                  <a16:creationId xmlns:a16="http://schemas.microsoft.com/office/drawing/2014/main" id="{E53EE6BB-D927-AAF1-4DD2-5D4D4DFF5607}"/>
                </a:ext>
              </a:extLst>
            </p:cNvPr>
            <p:cNvSpPr txBox="1"/>
            <p:nvPr/>
          </p:nvSpPr>
          <p:spPr>
            <a:xfrm>
              <a:off x="6034918" y="5009931"/>
              <a:ext cx="9412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200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40055170-1EA1-F0EE-D835-26ADD8B27058}"/>
              </a:ext>
            </a:extLst>
          </p:cNvPr>
          <p:cNvGrpSpPr/>
          <p:nvPr/>
        </p:nvGrpSpPr>
        <p:grpSpPr>
          <a:xfrm>
            <a:off x="7896583" y="5001841"/>
            <a:ext cx="1603230" cy="1048619"/>
            <a:chOff x="7896583" y="5001841"/>
            <a:chExt cx="1603230" cy="1048619"/>
          </a:xfrm>
        </p:grpSpPr>
        <p:grpSp>
          <p:nvGrpSpPr>
            <p:cNvPr id="116" name="グループ化 115">
              <a:extLst>
                <a:ext uri="{FF2B5EF4-FFF2-40B4-BE49-F238E27FC236}">
                  <a16:creationId xmlns:a16="http://schemas.microsoft.com/office/drawing/2014/main" id="{7FEEA2B2-1377-2961-0F87-94008B01380A}"/>
                </a:ext>
              </a:extLst>
            </p:cNvPr>
            <p:cNvGrpSpPr/>
            <p:nvPr/>
          </p:nvGrpSpPr>
          <p:grpSpPr>
            <a:xfrm>
              <a:off x="7896583" y="500184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117" name="台形 116">
                <a:extLst>
                  <a:ext uri="{FF2B5EF4-FFF2-40B4-BE49-F238E27FC236}">
                    <a16:creationId xmlns:a16="http://schemas.microsoft.com/office/drawing/2014/main" id="{B9381922-EE40-5F1D-9136-0715E9D0DA84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正方形/長方形 117">
                <a:extLst>
                  <a:ext uri="{FF2B5EF4-FFF2-40B4-BE49-F238E27FC236}">
                    <a16:creationId xmlns:a16="http://schemas.microsoft.com/office/drawing/2014/main" id="{7B98953A-74F4-F04F-29CC-26A18FCD6C55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正方形/長方形 118">
                <a:extLst>
                  <a:ext uri="{FF2B5EF4-FFF2-40B4-BE49-F238E27FC236}">
                    <a16:creationId xmlns:a16="http://schemas.microsoft.com/office/drawing/2014/main" id="{F07FD6F9-CD19-2350-DC65-13E463E4862B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0" name="正方形/長方形 119">
                <a:extLst>
                  <a:ext uri="{FF2B5EF4-FFF2-40B4-BE49-F238E27FC236}">
                    <a16:creationId xmlns:a16="http://schemas.microsoft.com/office/drawing/2014/main" id="{535B1057-5727-D993-F273-5FF34328FB1D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cxnSp>
          <p:nvCxnSpPr>
            <p:cNvPr id="121" name="直線矢印コネクタ 120">
              <a:extLst>
                <a:ext uri="{FF2B5EF4-FFF2-40B4-BE49-F238E27FC236}">
                  <a16:creationId xmlns:a16="http://schemas.microsoft.com/office/drawing/2014/main" id="{8A3BCDE0-1B8E-338F-B3E8-935839E36EB5}"/>
                </a:ext>
              </a:extLst>
            </p:cNvPr>
            <p:cNvCxnSpPr/>
            <p:nvPr/>
          </p:nvCxnSpPr>
          <p:spPr bwMode="auto">
            <a:xfrm flipH="1">
              <a:off x="7909401" y="5018421"/>
              <a:ext cx="1575876" cy="888190"/>
            </a:xfrm>
            <a:prstGeom prst="straightConnector1">
              <a:avLst/>
            </a:prstGeom>
            <a:noFill/>
            <a:ln w="9525" cap="flat" cmpd="sng" algn="ctr">
              <a:solidFill>
                <a:srgbClr val="FF0000"/>
              </a:solidFill>
              <a:prstDash val="solid"/>
              <a:round/>
              <a:headEnd type="arrow" w="med" len="lg"/>
              <a:tailEnd type="arrow" w="med" len="lg"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cxnSp>
        <p:sp>
          <p:nvSpPr>
            <p:cNvPr id="122" name="テキスト ボックス 121">
              <a:extLst>
                <a:ext uri="{FF2B5EF4-FFF2-40B4-BE49-F238E27FC236}">
                  <a16:creationId xmlns:a16="http://schemas.microsoft.com/office/drawing/2014/main" id="{4C513C26-E2E5-AF88-762D-6442BEC2AFBA}"/>
                </a:ext>
              </a:extLst>
            </p:cNvPr>
            <p:cNvSpPr txBox="1"/>
            <p:nvPr/>
          </p:nvSpPr>
          <p:spPr>
            <a:xfrm rot="19800000">
              <a:off x="8400912" y="5453820"/>
              <a:ext cx="752130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kumimoji="1" lang="en-US" altLang="ja-JP" sz="1000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7620mm</a:t>
              </a:r>
              <a:endParaRPr kumimoji="1" lang="ja-JP" altLang="en-US" sz="1000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123" name="テキスト ボックス 122">
              <a:extLst>
                <a:ext uri="{FF2B5EF4-FFF2-40B4-BE49-F238E27FC236}">
                  <a16:creationId xmlns:a16="http://schemas.microsoft.com/office/drawing/2014/main" id="{9AB4EA5D-5011-C650-9E65-7DF98732145B}"/>
                </a:ext>
              </a:extLst>
            </p:cNvPr>
            <p:cNvSpPr txBox="1"/>
            <p:nvPr/>
          </p:nvSpPr>
          <p:spPr>
            <a:xfrm>
              <a:off x="7909438" y="5009931"/>
              <a:ext cx="941283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300</a:t>
              </a:r>
              <a:r>
                <a:rPr kumimoji="1" lang="en-US" altLang="ja-JP" sz="14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93682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5" name="グループ化 184">
            <a:extLst>
              <a:ext uri="{FF2B5EF4-FFF2-40B4-BE49-F238E27FC236}">
                <a16:creationId xmlns:a16="http://schemas.microsoft.com/office/drawing/2014/main" id="{7ECA2641-FFFF-AC2B-6E31-F88585B68730}"/>
              </a:ext>
            </a:extLst>
          </p:cNvPr>
          <p:cNvGrpSpPr/>
          <p:nvPr/>
        </p:nvGrpSpPr>
        <p:grpSpPr>
          <a:xfrm>
            <a:off x="1468794" y="965561"/>
            <a:ext cx="8122540" cy="5312682"/>
            <a:chOff x="427713" y="1123261"/>
            <a:chExt cx="1603230" cy="1048619"/>
          </a:xfrm>
        </p:grpSpPr>
        <p:grpSp>
          <p:nvGrpSpPr>
            <p:cNvPr id="186" name="グループ化 185">
              <a:extLst>
                <a:ext uri="{FF2B5EF4-FFF2-40B4-BE49-F238E27FC236}">
                  <a16:creationId xmlns:a16="http://schemas.microsoft.com/office/drawing/2014/main" id="{D72CC8EE-5747-C99F-02FF-8B3769689535}"/>
                </a:ext>
              </a:extLst>
            </p:cNvPr>
            <p:cNvGrpSpPr/>
            <p:nvPr/>
          </p:nvGrpSpPr>
          <p:grpSpPr>
            <a:xfrm>
              <a:off x="42771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188" name="台形 187">
                <a:extLst>
                  <a:ext uri="{FF2B5EF4-FFF2-40B4-BE49-F238E27FC236}">
                    <a16:creationId xmlns:a16="http://schemas.microsoft.com/office/drawing/2014/main" id="{C0F90709-A157-8670-4FF9-30669D2CFE18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正方形/長方形 188">
                <a:extLst>
                  <a:ext uri="{FF2B5EF4-FFF2-40B4-BE49-F238E27FC236}">
                    <a16:creationId xmlns:a16="http://schemas.microsoft.com/office/drawing/2014/main" id="{F76A1C6F-CDFD-E801-FB31-926297E8C4CC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正方形/長方形 189">
                <a:extLst>
                  <a:ext uri="{FF2B5EF4-FFF2-40B4-BE49-F238E27FC236}">
                    <a16:creationId xmlns:a16="http://schemas.microsoft.com/office/drawing/2014/main" id="{66C500E9-7735-576C-6866-65CA0F212965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正方形/長方形 190">
                <a:extLst>
                  <a:ext uri="{FF2B5EF4-FFF2-40B4-BE49-F238E27FC236}">
                    <a16:creationId xmlns:a16="http://schemas.microsoft.com/office/drawing/2014/main" id="{2D1755B2-2BDB-C291-5228-CA8353A49A78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7" name="テキスト ボックス 186">
              <a:extLst>
                <a:ext uri="{FF2B5EF4-FFF2-40B4-BE49-F238E27FC236}">
                  <a16:creationId xmlns:a16="http://schemas.microsoft.com/office/drawing/2014/main" id="{FEC762F3-17AF-740E-F432-129336C5F37E}"/>
                </a:ext>
              </a:extLst>
            </p:cNvPr>
            <p:cNvSpPr txBox="1"/>
            <p:nvPr/>
          </p:nvSpPr>
          <p:spPr>
            <a:xfrm>
              <a:off x="440568" y="1131351"/>
              <a:ext cx="161112" cy="7897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100</a:t>
              </a:r>
              <a:r>
                <a:rPr kumimoji="1"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C9C0DA9-33C9-78A7-B9F7-213BAC963FF3}"/>
              </a:ext>
            </a:extLst>
          </p:cNvPr>
          <p:cNvSpPr txBox="1"/>
          <p:nvPr/>
        </p:nvSpPr>
        <p:spPr>
          <a:xfrm>
            <a:off x="276046" y="232912"/>
            <a:ext cx="29546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サイズ比較サンプル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F70FAA25-2333-30CC-2B42-0A66BC230AC6}"/>
              </a:ext>
            </a:extLst>
          </p:cNvPr>
          <p:cNvGrpSpPr/>
          <p:nvPr/>
        </p:nvGrpSpPr>
        <p:grpSpPr>
          <a:xfrm>
            <a:off x="427713" y="3520714"/>
            <a:ext cx="4059498" cy="2655182"/>
            <a:chOff x="427713" y="1123261"/>
            <a:chExt cx="1603230" cy="1048619"/>
          </a:xfrm>
        </p:grpSpPr>
        <p:grpSp>
          <p:nvGrpSpPr>
            <p:cNvPr id="156" name="グループ化 155">
              <a:extLst>
                <a:ext uri="{FF2B5EF4-FFF2-40B4-BE49-F238E27FC236}">
                  <a16:creationId xmlns:a16="http://schemas.microsoft.com/office/drawing/2014/main" id="{F9760550-2E6C-DEB3-C458-49F6269C9C25}"/>
                </a:ext>
              </a:extLst>
            </p:cNvPr>
            <p:cNvGrpSpPr/>
            <p:nvPr/>
          </p:nvGrpSpPr>
          <p:grpSpPr>
            <a:xfrm>
              <a:off x="42771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158" name="台形 157">
                <a:extLst>
                  <a:ext uri="{FF2B5EF4-FFF2-40B4-BE49-F238E27FC236}">
                    <a16:creationId xmlns:a16="http://schemas.microsoft.com/office/drawing/2014/main" id="{92735983-10E2-9855-6874-B571DE924DF8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正方形/長方形 158">
                <a:extLst>
                  <a:ext uri="{FF2B5EF4-FFF2-40B4-BE49-F238E27FC236}">
                    <a16:creationId xmlns:a16="http://schemas.microsoft.com/office/drawing/2014/main" id="{BCFC4CC2-C29C-4361-2C88-4D796CBE288A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正方形/長方形 159">
                <a:extLst>
                  <a:ext uri="{FF2B5EF4-FFF2-40B4-BE49-F238E27FC236}">
                    <a16:creationId xmlns:a16="http://schemas.microsoft.com/office/drawing/2014/main" id="{5F2E7BB6-6E21-E06E-10BC-9DB6475E3EEB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正方形/長方形 160">
                <a:extLst>
                  <a:ext uri="{FF2B5EF4-FFF2-40B4-BE49-F238E27FC236}">
                    <a16:creationId xmlns:a16="http://schemas.microsoft.com/office/drawing/2014/main" id="{A04B30C6-3B85-DF1E-9B85-063BE1012C22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57" name="テキスト ボックス 156">
              <a:extLst>
                <a:ext uri="{FF2B5EF4-FFF2-40B4-BE49-F238E27FC236}">
                  <a16:creationId xmlns:a16="http://schemas.microsoft.com/office/drawing/2014/main" id="{C442A6C6-BCB4-4460-65A6-E2346AED9B53}"/>
                </a:ext>
              </a:extLst>
            </p:cNvPr>
            <p:cNvSpPr txBox="1"/>
            <p:nvPr/>
          </p:nvSpPr>
          <p:spPr>
            <a:xfrm>
              <a:off x="440568" y="1131351"/>
              <a:ext cx="625832" cy="389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50</a:t>
              </a:r>
              <a:r>
                <a:rPr kumimoji="1"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sp>
        <p:nvSpPr>
          <p:cNvPr id="162" name="テキスト ボックス 161">
            <a:extLst>
              <a:ext uri="{FF2B5EF4-FFF2-40B4-BE49-F238E27FC236}">
                <a16:creationId xmlns:a16="http://schemas.microsoft.com/office/drawing/2014/main" id="{6BF109B3-FE3D-4001-9FE9-DC13A7427F6E}"/>
              </a:ext>
            </a:extLst>
          </p:cNvPr>
          <p:cNvSpPr txBox="1"/>
          <p:nvPr/>
        </p:nvSpPr>
        <p:spPr>
          <a:xfrm>
            <a:off x="317485" y="588614"/>
            <a:ext cx="230864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※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アバウトな比較です、約１</a:t>
            </a:r>
            <a:r>
              <a:rPr kumimoji="1" lang="en-US" altLang="ja-JP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/10</a:t>
            </a:r>
            <a:r>
              <a:rPr kumimoji="1" lang="ja-JP" altLang="en-US" sz="8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の縮尺です。</a:t>
            </a:r>
          </a:p>
        </p:txBody>
      </p:sp>
      <p:grpSp>
        <p:nvGrpSpPr>
          <p:cNvPr id="164" name="グループ化 163">
            <a:extLst>
              <a:ext uri="{FF2B5EF4-FFF2-40B4-BE49-F238E27FC236}">
                <a16:creationId xmlns:a16="http://schemas.microsoft.com/office/drawing/2014/main" id="{06646B2D-A26D-4F7C-DDDC-EA6857C21305}"/>
              </a:ext>
            </a:extLst>
          </p:cNvPr>
          <p:cNvGrpSpPr/>
          <p:nvPr/>
        </p:nvGrpSpPr>
        <p:grpSpPr>
          <a:xfrm>
            <a:off x="2852455" y="4226003"/>
            <a:ext cx="3282278" cy="2146828"/>
            <a:chOff x="427713" y="1123261"/>
            <a:chExt cx="1603230" cy="1048619"/>
          </a:xfrm>
        </p:grpSpPr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C12595E7-6386-DD04-03AF-9AE35C3093B8}"/>
                </a:ext>
              </a:extLst>
            </p:cNvPr>
            <p:cNvGrpSpPr/>
            <p:nvPr/>
          </p:nvGrpSpPr>
          <p:grpSpPr>
            <a:xfrm>
              <a:off x="42771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167" name="台形 166">
                <a:extLst>
                  <a:ext uri="{FF2B5EF4-FFF2-40B4-BE49-F238E27FC236}">
                    <a16:creationId xmlns:a16="http://schemas.microsoft.com/office/drawing/2014/main" id="{F4422F84-946C-5B9E-360F-8253722DD8E4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正方形/長方形 167">
                <a:extLst>
                  <a:ext uri="{FF2B5EF4-FFF2-40B4-BE49-F238E27FC236}">
                    <a16:creationId xmlns:a16="http://schemas.microsoft.com/office/drawing/2014/main" id="{4F28FED1-AF16-A85B-ADB9-0931609CC242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正方形/長方形 168">
                <a:extLst>
                  <a:ext uri="{FF2B5EF4-FFF2-40B4-BE49-F238E27FC236}">
                    <a16:creationId xmlns:a16="http://schemas.microsoft.com/office/drawing/2014/main" id="{41BEED85-C21C-90BE-894D-1654EA85E555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正方形/長方形 169">
                <a:extLst>
                  <a:ext uri="{FF2B5EF4-FFF2-40B4-BE49-F238E27FC236}">
                    <a16:creationId xmlns:a16="http://schemas.microsoft.com/office/drawing/2014/main" id="{6F9787F1-F3C1-BE41-7B2C-93EC3EC47930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66" name="テキスト ボックス 165">
              <a:extLst>
                <a:ext uri="{FF2B5EF4-FFF2-40B4-BE49-F238E27FC236}">
                  <a16:creationId xmlns:a16="http://schemas.microsoft.com/office/drawing/2014/main" id="{70AC427A-7DBC-5CC3-A370-0BDD8DF981A2}"/>
                </a:ext>
              </a:extLst>
            </p:cNvPr>
            <p:cNvSpPr txBox="1"/>
            <p:nvPr/>
          </p:nvSpPr>
          <p:spPr>
            <a:xfrm>
              <a:off x="440568" y="1131351"/>
              <a:ext cx="314135" cy="19543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40</a:t>
              </a:r>
              <a:r>
                <a:rPr kumimoji="1"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5F8AE0CF-13B5-D127-FDF5-DF46B54495E5}"/>
              </a:ext>
            </a:extLst>
          </p:cNvPr>
          <p:cNvGrpSpPr/>
          <p:nvPr/>
        </p:nvGrpSpPr>
        <p:grpSpPr>
          <a:xfrm>
            <a:off x="4120515" y="4838598"/>
            <a:ext cx="2421055" cy="1583531"/>
            <a:chOff x="427713" y="1123261"/>
            <a:chExt cx="1603230" cy="1048619"/>
          </a:xfrm>
        </p:grpSpPr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027C575C-071C-81F9-ACB2-75195916226E}"/>
                </a:ext>
              </a:extLst>
            </p:cNvPr>
            <p:cNvGrpSpPr/>
            <p:nvPr/>
          </p:nvGrpSpPr>
          <p:grpSpPr>
            <a:xfrm>
              <a:off x="42771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174" name="台形 173">
                <a:extLst>
                  <a:ext uri="{FF2B5EF4-FFF2-40B4-BE49-F238E27FC236}">
                    <a16:creationId xmlns:a16="http://schemas.microsoft.com/office/drawing/2014/main" id="{87EC1DC4-15A1-57BA-5CD5-436FB35CC435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AA5B9C4E-A9A2-F324-8BBB-4BCB484D9424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6" name="正方形/長方形 175">
                <a:extLst>
                  <a:ext uri="{FF2B5EF4-FFF2-40B4-BE49-F238E27FC236}">
                    <a16:creationId xmlns:a16="http://schemas.microsoft.com/office/drawing/2014/main" id="{CF3AABDA-C477-EA44-6B26-3BCF138FB349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正方形/長方形 176">
                <a:extLst>
                  <a:ext uri="{FF2B5EF4-FFF2-40B4-BE49-F238E27FC236}">
                    <a16:creationId xmlns:a16="http://schemas.microsoft.com/office/drawing/2014/main" id="{41661F66-0FEB-CECE-A149-3A466FFD1B34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3" name="テキスト ボックス 172">
              <a:extLst>
                <a:ext uri="{FF2B5EF4-FFF2-40B4-BE49-F238E27FC236}">
                  <a16:creationId xmlns:a16="http://schemas.microsoft.com/office/drawing/2014/main" id="{DF362F5D-EE06-C99C-E3A7-B6EB594AC1C2}"/>
                </a:ext>
              </a:extLst>
            </p:cNvPr>
            <p:cNvSpPr txBox="1"/>
            <p:nvPr/>
          </p:nvSpPr>
          <p:spPr>
            <a:xfrm>
              <a:off x="440568" y="1131351"/>
              <a:ext cx="625832" cy="389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30</a:t>
              </a:r>
              <a:r>
                <a:rPr kumimoji="1"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15" name="グループ化 214">
            <a:extLst>
              <a:ext uri="{FF2B5EF4-FFF2-40B4-BE49-F238E27FC236}">
                <a16:creationId xmlns:a16="http://schemas.microsoft.com/office/drawing/2014/main" id="{4D2000DB-25C7-FC50-68DF-1A37C46A17D6}"/>
              </a:ext>
            </a:extLst>
          </p:cNvPr>
          <p:cNvGrpSpPr/>
          <p:nvPr/>
        </p:nvGrpSpPr>
        <p:grpSpPr>
          <a:xfrm>
            <a:off x="5543222" y="5143860"/>
            <a:ext cx="2039149" cy="1333740"/>
            <a:chOff x="427713" y="1123261"/>
            <a:chExt cx="1603230" cy="1048619"/>
          </a:xfrm>
        </p:grpSpPr>
        <p:grpSp>
          <p:nvGrpSpPr>
            <p:cNvPr id="223" name="グループ化 222">
              <a:extLst>
                <a:ext uri="{FF2B5EF4-FFF2-40B4-BE49-F238E27FC236}">
                  <a16:creationId xmlns:a16="http://schemas.microsoft.com/office/drawing/2014/main" id="{E19CF970-00A6-FB6D-0C08-28D35031636D}"/>
                </a:ext>
              </a:extLst>
            </p:cNvPr>
            <p:cNvGrpSpPr/>
            <p:nvPr/>
          </p:nvGrpSpPr>
          <p:grpSpPr>
            <a:xfrm>
              <a:off x="42771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225" name="台形 224">
                <a:extLst>
                  <a:ext uri="{FF2B5EF4-FFF2-40B4-BE49-F238E27FC236}">
                    <a16:creationId xmlns:a16="http://schemas.microsoft.com/office/drawing/2014/main" id="{CAB98DBA-485E-A468-73B8-970993EC4D9A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6" name="正方形/長方形 225">
                <a:extLst>
                  <a:ext uri="{FF2B5EF4-FFF2-40B4-BE49-F238E27FC236}">
                    <a16:creationId xmlns:a16="http://schemas.microsoft.com/office/drawing/2014/main" id="{1BF9F577-7F8D-7EE6-D32E-BCB895E16840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正方形/長方形 226">
                <a:extLst>
                  <a:ext uri="{FF2B5EF4-FFF2-40B4-BE49-F238E27FC236}">
                    <a16:creationId xmlns:a16="http://schemas.microsoft.com/office/drawing/2014/main" id="{CC537775-12E7-FFA0-185E-9CBFA810A2B4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正方形/長方形 227">
                <a:extLst>
                  <a:ext uri="{FF2B5EF4-FFF2-40B4-BE49-F238E27FC236}">
                    <a16:creationId xmlns:a16="http://schemas.microsoft.com/office/drawing/2014/main" id="{96646E26-DC43-3EBD-47B2-475FE2D73616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24" name="テキスト ボックス 223">
              <a:extLst>
                <a:ext uri="{FF2B5EF4-FFF2-40B4-BE49-F238E27FC236}">
                  <a16:creationId xmlns:a16="http://schemas.microsoft.com/office/drawing/2014/main" id="{F0EAF34A-1085-8963-140F-875F3D969BF0}"/>
                </a:ext>
              </a:extLst>
            </p:cNvPr>
            <p:cNvSpPr txBox="1"/>
            <p:nvPr/>
          </p:nvSpPr>
          <p:spPr>
            <a:xfrm>
              <a:off x="440568" y="1131351"/>
              <a:ext cx="505641" cy="31457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25</a:t>
              </a:r>
              <a:r>
                <a:rPr kumimoji="1"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36" name="グループ化 235">
            <a:extLst>
              <a:ext uri="{FF2B5EF4-FFF2-40B4-BE49-F238E27FC236}">
                <a16:creationId xmlns:a16="http://schemas.microsoft.com/office/drawing/2014/main" id="{4F267EC0-DF92-03B7-0A9C-3E833FCAA9BF}"/>
              </a:ext>
            </a:extLst>
          </p:cNvPr>
          <p:cNvGrpSpPr/>
          <p:nvPr/>
        </p:nvGrpSpPr>
        <p:grpSpPr>
          <a:xfrm>
            <a:off x="6771818" y="5476117"/>
            <a:ext cx="1647531" cy="1077595"/>
            <a:chOff x="427713" y="1123261"/>
            <a:chExt cx="1603230" cy="1048619"/>
          </a:xfrm>
        </p:grpSpPr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A99395C7-B9E5-CF4B-2780-930D1F034AC0}"/>
                </a:ext>
              </a:extLst>
            </p:cNvPr>
            <p:cNvGrpSpPr/>
            <p:nvPr/>
          </p:nvGrpSpPr>
          <p:grpSpPr>
            <a:xfrm>
              <a:off x="42771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239" name="台形 238">
                <a:extLst>
                  <a:ext uri="{FF2B5EF4-FFF2-40B4-BE49-F238E27FC236}">
                    <a16:creationId xmlns:a16="http://schemas.microsoft.com/office/drawing/2014/main" id="{675ADB24-906F-C59F-C837-E3E67C7C932D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0" name="正方形/長方形 239">
                <a:extLst>
                  <a:ext uri="{FF2B5EF4-FFF2-40B4-BE49-F238E27FC236}">
                    <a16:creationId xmlns:a16="http://schemas.microsoft.com/office/drawing/2014/main" id="{986FB1A3-8133-66D2-4447-087D92009612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1" name="正方形/長方形 240">
                <a:extLst>
                  <a:ext uri="{FF2B5EF4-FFF2-40B4-BE49-F238E27FC236}">
                    <a16:creationId xmlns:a16="http://schemas.microsoft.com/office/drawing/2014/main" id="{EA56EC0E-C9E8-7B1C-7EFA-B724AA86A6AA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正方形/長方形 241">
                <a:extLst>
                  <a:ext uri="{FF2B5EF4-FFF2-40B4-BE49-F238E27FC236}">
                    <a16:creationId xmlns:a16="http://schemas.microsoft.com/office/drawing/2014/main" id="{07B2E65C-21D7-E288-1A59-68E8F23BB7D6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8" name="テキスト ボックス 237">
              <a:extLst>
                <a:ext uri="{FF2B5EF4-FFF2-40B4-BE49-F238E27FC236}">
                  <a16:creationId xmlns:a16="http://schemas.microsoft.com/office/drawing/2014/main" id="{576A5569-2E87-669A-3B61-BD5BA5D0B781}"/>
                </a:ext>
              </a:extLst>
            </p:cNvPr>
            <p:cNvSpPr txBox="1"/>
            <p:nvPr/>
          </p:nvSpPr>
          <p:spPr>
            <a:xfrm>
              <a:off x="440568" y="1131351"/>
              <a:ext cx="625832" cy="38935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20</a:t>
              </a:r>
              <a:r>
                <a:rPr kumimoji="1"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43" name="グループ化 242">
            <a:extLst>
              <a:ext uri="{FF2B5EF4-FFF2-40B4-BE49-F238E27FC236}">
                <a16:creationId xmlns:a16="http://schemas.microsoft.com/office/drawing/2014/main" id="{7DC77254-95B6-2C37-4B0F-BCA711C6D169}"/>
              </a:ext>
            </a:extLst>
          </p:cNvPr>
          <p:cNvGrpSpPr/>
          <p:nvPr/>
        </p:nvGrpSpPr>
        <p:grpSpPr>
          <a:xfrm>
            <a:off x="7791257" y="5839305"/>
            <a:ext cx="1208743" cy="790599"/>
            <a:chOff x="427713" y="1123261"/>
            <a:chExt cx="1603230" cy="1048619"/>
          </a:xfrm>
        </p:grpSpPr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46CA4679-AC56-3AE5-B5BC-1CB27BBAA249}"/>
                </a:ext>
              </a:extLst>
            </p:cNvPr>
            <p:cNvGrpSpPr/>
            <p:nvPr/>
          </p:nvGrpSpPr>
          <p:grpSpPr>
            <a:xfrm>
              <a:off x="42771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246" name="台形 245">
                <a:extLst>
                  <a:ext uri="{FF2B5EF4-FFF2-40B4-BE49-F238E27FC236}">
                    <a16:creationId xmlns:a16="http://schemas.microsoft.com/office/drawing/2014/main" id="{991F0D40-C64E-54E5-66F9-9040BEEFBAE8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7" name="正方形/長方形 246">
                <a:extLst>
                  <a:ext uri="{FF2B5EF4-FFF2-40B4-BE49-F238E27FC236}">
                    <a16:creationId xmlns:a16="http://schemas.microsoft.com/office/drawing/2014/main" id="{77D33CA2-B433-5F18-7870-B2EE644CAF08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8" name="正方形/長方形 247">
                <a:extLst>
                  <a:ext uri="{FF2B5EF4-FFF2-40B4-BE49-F238E27FC236}">
                    <a16:creationId xmlns:a16="http://schemas.microsoft.com/office/drawing/2014/main" id="{738C9ABC-C8E9-52FC-2287-BF6DB68DC80B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正方形/長方形 248">
                <a:extLst>
                  <a:ext uri="{FF2B5EF4-FFF2-40B4-BE49-F238E27FC236}">
                    <a16:creationId xmlns:a16="http://schemas.microsoft.com/office/drawing/2014/main" id="{D411184F-8FD0-894F-6921-DB0BE1E5AAA0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5" name="テキスト ボックス 244">
              <a:extLst>
                <a:ext uri="{FF2B5EF4-FFF2-40B4-BE49-F238E27FC236}">
                  <a16:creationId xmlns:a16="http://schemas.microsoft.com/office/drawing/2014/main" id="{407A4E05-5C64-7047-5869-EE460DF16C0D}"/>
                </a:ext>
              </a:extLst>
            </p:cNvPr>
            <p:cNvSpPr txBox="1"/>
            <p:nvPr/>
          </p:nvSpPr>
          <p:spPr>
            <a:xfrm>
              <a:off x="440568" y="1131350"/>
              <a:ext cx="853016" cy="53069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15</a:t>
              </a:r>
              <a:r>
                <a:rPr kumimoji="1"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  <p:grpSp>
        <p:nvGrpSpPr>
          <p:cNvPr id="250" name="グループ化 249">
            <a:extLst>
              <a:ext uri="{FF2B5EF4-FFF2-40B4-BE49-F238E27FC236}">
                <a16:creationId xmlns:a16="http://schemas.microsoft.com/office/drawing/2014/main" id="{BD5C0AAD-48DF-A019-3D19-47B74489DE1B}"/>
              </a:ext>
            </a:extLst>
          </p:cNvPr>
          <p:cNvGrpSpPr/>
          <p:nvPr/>
        </p:nvGrpSpPr>
        <p:grpSpPr>
          <a:xfrm>
            <a:off x="8777739" y="6116809"/>
            <a:ext cx="813595" cy="532145"/>
            <a:chOff x="427713" y="1123261"/>
            <a:chExt cx="1603230" cy="1048619"/>
          </a:xfrm>
        </p:grpSpPr>
        <p:grpSp>
          <p:nvGrpSpPr>
            <p:cNvPr id="251" name="グループ化 250">
              <a:extLst>
                <a:ext uri="{FF2B5EF4-FFF2-40B4-BE49-F238E27FC236}">
                  <a16:creationId xmlns:a16="http://schemas.microsoft.com/office/drawing/2014/main" id="{F2C4F889-6785-6602-0AFD-C672FA85139B}"/>
                </a:ext>
              </a:extLst>
            </p:cNvPr>
            <p:cNvGrpSpPr/>
            <p:nvPr/>
          </p:nvGrpSpPr>
          <p:grpSpPr>
            <a:xfrm>
              <a:off x="427713" y="1123261"/>
              <a:ext cx="1603230" cy="1048619"/>
              <a:chOff x="1249303" y="805761"/>
              <a:chExt cx="4157662" cy="2719387"/>
            </a:xfrm>
            <a:solidFill>
              <a:schemeClr val="bg1"/>
            </a:solidFill>
          </p:grpSpPr>
          <p:sp>
            <p:nvSpPr>
              <p:cNvPr id="253" name="台形 252">
                <a:extLst>
                  <a:ext uri="{FF2B5EF4-FFF2-40B4-BE49-F238E27FC236}">
                    <a16:creationId xmlns:a16="http://schemas.microsoft.com/office/drawing/2014/main" id="{16DC2E69-614A-8BC8-8478-019EA7DCB093}"/>
                  </a:ext>
                </a:extLst>
              </p:cNvPr>
              <p:cNvSpPr/>
              <p:nvPr/>
            </p:nvSpPr>
            <p:spPr>
              <a:xfrm>
                <a:off x="2425640" y="3348936"/>
                <a:ext cx="1852613" cy="176212"/>
              </a:xfrm>
              <a:prstGeom prst="trapezoid">
                <a:avLst>
                  <a:gd name="adj" fmla="val 76352"/>
                </a:avLst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4" name="正方形/長方形 253">
                <a:extLst>
                  <a:ext uri="{FF2B5EF4-FFF2-40B4-BE49-F238E27FC236}">
                    <a16:creationId xmlns:a16="http://schemas.microsoft.com/office/drawing/2014/main" id="{EF298874-D57F-D7E5-8331-51E5F8085377}"/>
                  </a:ext>
                </a:extLst>
              </p:cNvPr>
              <p:cNvSpPr/>
              <p:nvPr/>
            </p:nvSpPr>
            <p:spPr>
              <a:xfrm>
                <a:off x="3125729" y="3184246"/>
                <a:ext cx="442912" cy="236127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正方形/長方形 254">
                <a:extLst>
                  <a:ext uri="{FF2B5EF4-FFF2-40B4-BE49-F238E27FC236}">
                    <a16:creationId xmlns:a16="http://schemas.microsoft.com/office/drawing/2014/main" id="{5676A589-7D94-09E6-A9AE-583DB0E173AE}"/>
                  </a:ext>
                </a:extLst>
              </p:cNvPr>
              <p:cNvSpPr/>
              <p:nvPr/>
            </p:nvSpPr>
            <p:spPr>
              <a:xfrm>
                <a:off x="1249303" y="805761"/>
                <a:ext cx="4157662" cy="2390775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AC4F3864-BDE0-8006-7ED2-326B3F3B5F6D}"/>
                  </a:ext>
                </a:extLst>
              </p:cNvPr>
              <p:cNvSpPr/>
              <p:nvPr/>
            </p:nvSpPr>
            <p:spPr>
              <a:xfrm>
                <a:off x="1282640" y="839099"/>
                <a:ext cx="4090988" cy="2324100"/>
              </a:xfrm>
              <a:prstGeom prst="rect">
                <a:avLst/>
              </a:prstGeom>
              <a:grp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52" name="テキスト ボックス 251">
              <a:extLst>
                <a:ext uri="{FF2B5EF4-FFF2-40B4-BE49-F238E27FC236}">
                  <a16:creationId xmlns:a16="http://schemas.microsoft.com/office/drawing/2014/main" id="{71437243-9B29-8C4D-AD70-2EB65B9FE4C9}"/>
                </a:ext>
              </a:extLst>
            </p:cNvPr>
            <p:cNvSpPr txBox="1"/>
            <p:nvPr/>
          </p:nvSpPr>
          <p:spPr>
            <a:xfrm>
              <a:off x="440568" y="1131351"/>
              <a:ext cx="662361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r>
                <a:rPr kumimoji="1" lang="en-US" altLang="ja-JP" sz="12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V</a:t>
              </a:r>
              <a:endParaRPr kumimoji="1" lang="ja-JP" altLang="en-US" sz="12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1304157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黒板のイラスト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7661059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63975</TotalTime>
  <Words>513</Words>
  <Application>Microsoft Office PowerPoint</Application>
  <PresentationFormat>A4 210 x 297 mm</PresentationFormat>
  <Paragraphs>348</Paragraphs>
  <Slides>12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12</vt:i4>
      </vt:variant>
    </vt:vector>
  </HeadingPairs>
  <TitlesOfParts>
    <vt:vector size="1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pptxl67_用紙サイズパーツ</dc:title>
  <dc:subject>pptxl67_用紙サイズパーツ</dc:subject>
  <dc:creator>でじけろお</dc:creator>
  <cp:revision>1</cp:revision>
  <dcterms:created xsi:type="dcterms:W3CDTF">2018-05-20T00:31:01Z</dcterms:created>
  <dcterms:modified xsi:type="dcterms:W3CDTF">2023-03-23T03:33:47Z</dcterms:modified>
  <cp:version>1</cp:version>
</cp:coreProperties>
</file>